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7" r:id="rId3"/>
    <p:sldId id="262" r:id="rId4"/>
    <p:sldId id="258" r:id="rId5"/>
    <p:sldId id="293" r:id="rId6"/>
    <p:sldId id="261" r:id="rId7"/>
    <p:sldId id="260" r:id="rId8"/>
    <p:sldId id="263" r:id="rId9"/>
    <p:sldId id="264" r:id="rId10"/>
    <p:sldId id="265" r:id="rId11"/>
    <p:sldId id="271" r:id="rId12"/>
    <p:sldId id="273" r:id="rId13"/>
    <p:sldId id="274" r:id="rId14"/>
    <p:sldId id="275" r:id="rId15"/>
    <p:sldId id="281" r:id="rId16"/>
    <p:sldId id="276" r:id="rId17"/>
    <p:sldId id="277" r:id="rId18"/>
    <p:sldId id="278" r:id="rId19"/>
    <p:sldId id="266" r:id="rId20"/>
    <p:sldId id="267" r:id="rId21"/>
    <p:sldId id="268" r:id="rId22"/>
    <p:sldId id="288" r:id="rId23"/>
    <p:sldId id="279" r:id="rId24"/>
    <p:sldId id="280" r:id="rId25"/>
    <p:sldId id="282" r:id="rId26"/>
    <p:sldId id="284" r:id="rId27"/>
    <p:sldId id="283" r:id="rId28"/>
    <p:sldId id="285" r:id="rId29"/>
    <p:sldId id="286" r:id="rId30"/>
    <p:sldId id="287" r:id="rId31"/>
    <p:sldId id="289"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96" autoAdjust="0"/>
    <p:restoredTop sz="73545" autoAdjust="0"/>
  </p:normalViewPr>
  <p:slideViewPr>
    <p:cSldViewPr snapToGrid="0">
      <p:cViewPr>
        <p:scale>
          <a:sx n="65" d="100"/>
          <a:sy n="65" d="100"/>
        </p:scale>
        <p:origin x="870" y="312"/>
      </p:cViewPr>
      <p:guideLst/>
    </p:cSldViewPr>
  </p:slideViewPr>
  <p:notesTextViewPr>
    <p:cViewPr>
      <p:scale>
        <a:sx n="3" d="2"/>
        <a:sy n="3" d="2"/>
      </p:scale>
      <p:origin x="0" y="0"/>
    </p:cViewPr>
  </p:notesTextViewPr>
  <p:sorterViewPr>
    <p:cViewPr varScale="1">
      <p:scale>
        <a:sx n="100" d="100"/>
        <a:sy n="100" d="100"/>
      </p:scale>
      <p:origin x="0" y="-1081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vor Kalojanov" userId="cc6cc98d7d2de611" providerId="LiveId" clId="{4BDBB8C9-BEDB-4A58-BC0B-56A49B49E757}"/>
    <pc:docChg chg="delSld modSld sldOrd">
      <pc:chgData name="Javor Kalojanov" userId="cc6cc98d7d2de611" providerId="LiveId" clId="{4BDBB8C9-BEDB-4A58-BC0B-56A49B49E757}" dt="2019-05-07T10:10:27.847" v="4"/>
      <pc:docMkLst>
        <pc:docMk/>
      </pc:docMkLst>
      <pc:sldChg chg="modTransition">
        <pc:chgData name="Javor Kalojanov" userId="cc6cc98d7d2de611" providerId="LiveId" clId="{4BDBB8C9-BEDB-4A58-BC0B-56A49B49E757}" dt="2019-05-07T10:10:14.298" v="3"/>
        <pc:sldMkLst>
          <pc:docMk/>
          <pc:sldMk cId="2420424800" sldId="256"/>
        </pc:sldMkLst>
      </pc:sldChg>
      <pc:sldChg chg="modTransition">
        <pc:chgData name="Javor Kalojanov" userId="cc6cc98d7d2de611" providerId="LiveId" clId="{4BDBB8C9-BEDB-4A58-BC0B-56A49B49E757}" dt="2019-05-07T10:10:14.298" v="3"/>
        <pc:sldMkLst>
          <pc:docMk/>
          <pc:sldMk cId="3864415240" sldId="257"/>
        </pc:sldMkLst>
      </pc:sldChg>
      <pc:sldChg chg="modTransition">
        <pc:chgData name="Javor Kalojanov" userId="cc6cc98d7d2de611" providerId="LiveId" clId="{4BDBB8C9-BEDB-4A58-BC0B-56A49B49E757}" dt="2019-05-07T10:10:14.298" v="3"/>
        <pc:sldMkLst>
          <pc:docMk/>
          <pc:sldMk cId="1347876390" sldId="258"/>
        </pc:sldMkLst>
      </pc:sldChg>
      <pc:sldChg chg="modTransition">
        <pc:chgData name="Javor Kalojanov" userId="cc6cc98d7d2de611" providerId="LiveId" clId="{4BDBB8C9-BEDB-4A58-BC0B-56A49B49E757}" dt="2019-05-07T10:10:14.298" v="3"/>
        <pc:sldMkLst>
          <pc:docMk/>
          <pc:sldMk cId="2050464599" sldId="260"/>
        </pc:sldMkLst>
      </pc:sldChg>
      <pc:sldChg chg="modTransition">
        <pc:chgData name="Javor Kalojanov" userId="cc6cc98d7d2de611" providerId="LiveId" clId="{4BDBB8C9-BEDB-4A58-BC0B-56A49B49E757}" dt="2019-05-07T10:10:14.298" v="3"/>
        <pc:sldMkLst>
          <pc:docMk/>
          <pc:sldMk cId="979918722" sldId="261"/>
        </pc:sldMkLst>
      </pc:sldChg>
      <pc:sldChg chg="modTransition">
        <pc:chgData name="Javor Kalojanov" userId="cc6cc98d7d2de611" providerId="LiveId" clId="{4BDBB8C9-BEDB-4A58-BC0B-56A49B49E757}" dt="2019-05-07T10:10:14.298" v="3"/>
        <pc:sldMkLst>
          <pc:docMk/>
          <pc:sldMk cId="2438582647" sldId="262"/>
        </pc:sldMkLst>
      </pc:sldChg>
      <pc:sldChg chg="modTransition">
        <pc:chgData name="Javor Kalojanov" userId="cc6cc98d7d2de611" providerId="LiveId" clId="{4BDBB8C9-BEDB-4A58-BC0B-56A49B49E757}" dt="2019-05-07T10:10:14.298" v="3"/>
        <pc:sldMkLst>
          <pc:docMk/>
          <pc:sldMk cId="1060215086" sldId="263"/>
        </pc:sldMkLst>
      </pc:sldChg>
      <pc:sldChg chg="modTransition">
        <pc:chgData name="Javor Kalojanov" userId="cc6cc98d7d2de611" providerId="LiveId" clId="{4BDBB8C9-BEDB-4A58-BC0B-56A49B49E757}" dt="2019-05-07T10:10:14.298" v="3"/>
        <pc:sldMkLst>
          <pc:docMk/>
          <pc:sldMk cId="1540714777" sldId="264"/>
        </pc:sldMkLst>
      </pc:sldChg>
      <pc:sldChg chg="modTransition">
        <pc:chgData name="Javor Kalojanov" userId="cc6cc98d7d2de611" providerId="LiveId" clId="{4BDBB8C9-BEDB-4A58-BC0B-56A49B49E757}" dt="2019-05-07T10:10:14.298" v="3"/>
        <pc:sldMkLst>
          <pc:docMk/>
          <pc:sldMk cId="1063021702" sldId="265"/>
        </pc:sldMkLst>
      </pc:sldChg>
      <pc:sldChg chg="modTransition">
        <pc:chgData name="Javor Kalojanov" userId="cc6cc98d7d2de611" providerId="LiveId" clId="{4BDBB8C9-BEDB-4A58-BC0B-56A49B49E757}" dt="2019-05-07T10:10:14.298" v="3"/>
        <pc:sldMkLst>
          <pc:docMk/>
          <pc:sldMk cId="1782719535" sldId="266"/>
        </pc:sldMkLst>
      </pc:sldChg>
      <pc:sldChg chg="modTransition">
        <pc:chgData name="Javor Kalojanov" userId="cc6cc98d7d2de611" providerId="LiveId" clId="{4BDBB8C9-BEDB-4A58-BC0B-56A49B49E757}" dt="2019-05-07T10:10:14.298" v="3"/>
        <pc:sldMkLst>
          <pc:docMk/>
          <pc:sldMk cId="2541123805" sldId="267"/>
        </pc:sldMkLst>
      </pc:sldChg>
      <pc:sldChg chg="modTransition">
        <pc:chgData name="Javor Kalojanov" userId="cc6cc98d7d2de611" providerId="LiveId" clId="{4BDBB8C9-BEDB-4A58-BC0B-56A49B49E757}" dt="2019-05-07T10:10:14.298" v="3"/>
        <pc:sldMkLst>
          <pc:docMk/>
          <pc:sldMk cId="2318227404" sldId="268"/>
        </pc:sldMkLst>
      </pc:sldChg>
      <pc:sldChg chg="modTransition">
        <pc:chgData name="Javor Kalojanov" userId="cc6cc98d7d2de611" providerId="LiveId" clId="{4BDBB8C9-BEDB-4A58-BC0B-56A49B49E757}" dt="2019-05-07T10:10:14.298" v="3"/>
        <pc:sldMkLst>
          <pc:docMk/>
          <pc:sldMk cId="2977154772" sldId="271"/>
        </pc:sldMkLst>
      </pc:sldChg>
      <pc:sldChg chg="modTransition">
        <pc:chgData name="Javor Kalojanov" userId="cc6cc98d7d2de611" providerId="LiveId" clId="{4BDBB8C9-BEDB-4A58-BC0B-56A49B49E757}" dt="2019-05-07T10:10:14.298" v="3"/>
        <pc:sldMkLst>
          <pc:docMk/>
          <pc:sldMk cId="3469607925" sldId="273"/>
        </pc:sldMkLst>
      </pc:sldChg>
      <pc:sldChg chg="modTransition">
        <pc:chgData name="Javor Kalojanov" userId="cc6cc98d7d2de611" providerId="LiveId" clId="{4BDBB8C9-BEDB-4A58-BC0B-56A49B49E757}" dt="2019-05-07T10:10:14.298" v="3"/>
        <pc:sldMkLst>
          <pc:docMk/>
          <pc:sldMk cId="3043228111" sldId="274"/>
        </pc:sldMkLst>
      </pc:sldChg>
      <pc:sldChg chg="modTransition">
        <pc:chgData name="Javor Kalojanov" userId="cc6cc98d7d2de611" providerId="LiveId" clId="{4BDBB8C9-BEDB-4A58-BC0B-56A49B49E757}" dt="2019-05-07T10:10:14.298" v="3"/>
        <pc:sldMkLst>
          <pc:docMk/>
          <pc:sldMk cId="2104671092" sldId="275"/>
        </pc:sldMkLst>
      </pc:sldChg>
      <pc:sldChg chg="modTransition">
        <pc:chgData name="Javor Kalojanov" userId="cc6cc98d7d2de611" providerId="LiveId" clId="{4BDBB8C9-BEDB-4A58-BC0B-56A49B49E757}" dt="2019-05-07T10:10:14.298" v="3"/>
        <pc:sldMkLst>
          <pc:docMk/>
          <pc:sldMk cId="3811351879" sldId="276"/>
        </pc:sldMkLst>
      </pc:sldChg>
      <pc:sldChg chg="modTransition">
        <pc:chgData name="Javor Kalojanov" userId="cc6cc98d7d2de611" providerId="LiveId" clId="{4BDBB8C9-BEDB-4A58-BC0B-56A49B49E757}" dt="2019-05-07T10:10:14.298" v="3"/>
        <pc:sldMkLst>
          <pc:docMk/>
          <pc:sldMk cId="3917951928" sldId="277"/>
        </pc:sldMkLst>
      </pc:sldChg>
      <pc:sldChg chg="modTransition">
        <pc:chgData name="Javor Kalojanov" userId="cc6cc98d7d2de611" providerId="LiveId" clId="{4BDBB8C9-BEDB-4A58-BC0B-56A49B49E757}" dt="2019-05-07T10:10:14.298" v="3"/>
        <pc:sldMkLst>
          <pc:docMk/>
          <pc:sldMk cId="975255506" sldId="278"/>
        </pc:sldMkLst>
      </pc:sldChg>
      <pc:sldChg chg="modTransition">
        <pc:chgData name="Javor Kalojanov" userId="cc6cc98d7d2de611" providerId="LiveId" clId="{4BDBB8C9-BEDB-4A58-BC0B-56A49B49E757}" dt="2019-05-07T10:10:14.298" v="3"/>
        <pc:sldMkLst>
          <pc:docMk/>
          <pc:sldMk cId="1644192122" sldId="279"/>
        </pc:sldMkLst>
      </pc:sldChg>
      <pc:sldChg chg="modTransition">
        <pc:chgData name="Javor Kalojanov" userId="cc6cc98d7d2de611" providerId="LiveId" clId="{4BDBB8C9-BEDB-4A58-BC0B-56A49B49E757}" dt="2019-05-07T10:10:14.298" v="3"/>
        <pc:sldMkLst>
          <pc:docMk/>
          <pc:sldMk cId="288420401" sldId="280"/>
        </pc:sldMkLst>
      </pc:sldChg>
      <pc:sldChg chg="modTransition">
        <pc:chgData name="Javor Kalojanov" userId="cc6cc98d7d2de611" providerId="LiveId" clId="{4BDBB8C9-BEDB-4A58-BC0B-56A49B49E757}" dt="2019-05-07T10:10:14.298" v="3"/>
        <pc:sldMkLst>
          <pc:docMk/>
          <pc:sldMk cId="219006226" sldId="281"/>
        </pc:sldMkLst>
      </pc:sldChg>
      <pc:sldChg chg="modTransition">
        <pc:chgData name="Javor Kalojanov" userId="cc6cc98d7d2de611" providerId="LiveId" clId="{4BDBB8C9-BEDB-4A58-BC0B-56A49B49E757}" dt="2019-05-07T10:10:14.298" v="3"/>
        <pc:sldMkLst>
          <pc:docMk/>
          <pc:sldMk cId="803231352" sldId="282"/>
        </pc:sldMkLst>
      </pc:sldChg>
      <pc:sldChg chg="modTransition">
        <pc:chgData name="Javor Kalojanov" userId="cc6cc98d7d2de611" providerId="LiveId" clId="{4BDBB8C9-BEDB-4A58-BC0B-56A49B49E757}" dt="2019-05-07T10:10:14.298" v="3"/>
        <pc:sldMkLst>
          <pc:docMk/>
          <pc:sldMk cId="2838145151" sldId="283"/>
        </pc:sldMkLst>
      </pc:sldChg>
      <pc:sldChg chg="modTransition">
        <pc:chgData name="Javor Kalojanov" userId="cc6cc98d7d2de611" providerId="LiveId" clId="{4BDBB8C9-BEDB-4A58-BC0B-56A49B49E757}" dt="2019-05-07T10:10:14.298" v="3"/>
        <pc:sldMkLst>
          <pc:docMk/>
          <pc:sldMk cId="1236618935" sldId="284"/>
        </pc:sldMkLst>
      </pc:sldChg>
      <pc:sldChg chg="modTransition">
        <pc:chgData name="Javor Kalojanov" userId="cc6cc98d7d2de611" providerId="LiveId" clId="{4BDBB8C9-BEDB-4A58-BC0B-56A49B49E757}" dt="2019-05-07T10:10:14.298" v="3"/>
        <pc:sldMkLst>
          <pc:docMk/>
          <pc:sldMk cId="3934181926" sldId="285"/>
        </pc:sldMkLst>
      </pc:sldChg>
      <pc:sldChg chg="modTransition">
        <pc:chgData name="Javor Kalojanov" userId="cc6cc98d7d2de611" providerId="LiveId" clId="{4BDBB8C9-BEDB-4A58-BC0B-56A49B49E757}" dt="2019-05-07T10:10:14.298" v="3"/>
        <pc:sldMkLst>
          <pc:docMk/>
          <pc:sldMk cId="2300047645" sldId="286"/>
        </pc:sldMkLst>
      </pc:sldChg>
      <pc:sldChg chg="modTransition">
        <pc:chgData name="Javor Kalojanov" userId="cc6cc98d7d2de611" providerId="LiveId" clId="{4BDBB8C9-BEDB-4A58-BC0B-56A49B49E757}" dt="2019-05-07T10:10:27.847" v="4"/>
        <pc:sldMkLst>
          <pc:docMk/>
          <pc:sldMk cId="2923267821" sldId="287"/>
        </pc:sldMkLst>
      </pc:sldChg>
      <pc:sldChg chg="modTransition">
        <pc:chgData name="Javor Kalojanov" userId="cc6cc98d7d2de611" providerId="LiveId" clId="{4BDBB8C9-BEDB-4A58-BC0B-56A49B49E757}" dt="2019-05-07T10:10:14.298" v="3"/>
        <pc:sldMkLst>
          <pc:docMk/>
          <pc:sldMk cId="3327613053" sldId="288"/>
        </pc:sldMkLst>
      </pc:sldChg>
      <pc:sldChg chg="modTransition">
        <pc:chgData name="Javor Kalojanov" userId="cc6cc98d7d2de611" providerId="LiveId" clId="{4BDBB8C9-BEDB-4A58-BC0B-56A49B49E757}" dt="2019-05-07T10:10:14.298" v="3"/>
        <pc:sldMkLst>
          <pc:docMk/>
          <pc:sldMk cId="2753155869" sldId="289"/>
        </pc:sldMkLst>
      </pc:sldChg>
      <pc:sldChg chg="modTransition">
        <pc:chgData name="Javor Kalojanov" userId="cc6cc98d7d2de611" providerId="LiveId" clId="{4BDBB8C9-BEDB-4A58-BC0B-56A49B49E757}" dt="2019-05-07T10:10:14.298" v="3"/>
        <pc:sldMkLst>
          <pc:docMk/>
          <pc:sldMk cId="541702563" sldId="290"/>
        </pc:sldMkLst>
      </pc:sldChg>
      <pc:sldChg chg="del">
        <pc:chgData name="Javor Kalojanov" userId="cc6cc98d7d2de611" providerId="LiveId" clId="{4BDBB8C9-BEDB-4A58-BC0B-56A49B49E757}" dt="2019-05-07T10:09:07.582" v="0" actId="2696"/>
        <pc:sldMkLst>
          <pc:docMk/>
          <pc:sldMk cId="3726429076" sldId="291"/>
        </pc:sldMkLst>
      </pc:sldChg>
      <pc:sldChg chg="del">
        <pc:chgData name="Javor Kalojanov" userId="cc6cc98d7d2de611" providerId="LiveId" clId="{4BDBB8C9-BEDB-4A58-BC0B-56A49B49E757}" dt="2019-05-07T10:09:54.577" v="2" actId="2696"/>
        <pc:sldMkLst>
          <pc:docMk/>
          <pc:sldMk cId="375058253" sldId="292"/>
        </pc:sldMkLst>
      </pc:sldChg>
      <pc:sldChg chg="ord modTransition">
        <pc:chgData name="Javor Kalojanov" userId="cc6cc98d7d2de611" providerId="LiveId" clId="{4BDBB8C9-BEDB-4A58-BC0B-56A49B49E757}" dt="2019-05-07T10:10:14.298" v="3"/>
        <pc:sldMkLst>
          <pc:docMk/>
          <pc:sldMk cId="1408032598" sldId="293"/>
        </pc:sldMkLst>
      </pc:sldChg>
    </pc:docChg>
  </pc:docChgLst>
  <pc:docChgLst>
    <pc:chgData name="Javor Kalojanov" userId="cc6cc98d7d2de611" providerId="LiveId" clId="{DB2C2D06-0054-435E-B97D-3558DC701F62}"/>
    <pc:docChg chg="undo redo addSld modSld">
      <pc:chgData name="Javor Kalojanov" userId="cc6cc98d7d2de611" providerId="LiveId" clId="{DB2C2D06-0054-435E-B97D-3558DC701F62}" dt="2019-04-04T10:24:38.336" v="216"/>
      <pc:docMkLst>
        <pc:docMk/>
      </pc:docMkLst>
      <pc:sldChg chg="modSp">
        <pc:chgData name="Javor Kalojanov" userId="cc6cc98d7d2de611" providerId="LiveId" clId="{DB2C2D06-0054-435E-B97D-3558DC701F62}" dt="2019-04-04T10:24:27.139" v="215" actId="403"/>
        <pc:sldMkLst>
          <pc:docMk/>
          <pc:sldMk cId="2420424800" sldId="256"/>
        </pc:sldMkLst>
        <pc:spChg chg="mod">
          <ac:chgData name="Javor Kalojanov" userId="cc6cc98d7d2de611" providerId="LiveId" clId="{DB2C2D06-0054-435E-B97D-3558DC701F62}" dt="2019-04-04T10:20:32.060" v="40"/>
          <ac:spMkLst>
            <pc:docMk/>
            <pc:sldMk cId="2420424800" sldId="256"/>
            <ac:spMk id="2" creationId="{8DE77F9C-7E91-4D1D-8503-8AFADEB8A1FC}"/>
          </ac:spMkLst>
        </pc:spChg>
        <pc:spChg chg="mod">
          <ac:chgData name="Javor Kalojanov" userId="cc6cc98d7d2de611" providerId="LiveId" clId="{DB2C2D06-0054-435E-B97D-3558DC701F62}" dt="2019-04-04T10:24:27.139" v="215" actId="403"/>
          <ac:spMkLst>
            <pc:docMk/>
            <pc:sldMk cId="2420424800" sldId="256"/>
            <ac:spMk id="3" creationId="{CE361D44-F564-493C-8159-7891F1FAE04E}"/>
          </ac:spMkLst>
        </pc:spChg>
      </pc:sldChg>
      <pc:sldChg chg="add">
        <pc:chgData name="Javor Kalojanov" userId="cc6cc98d7d2de611" providerId="LiveId" clId="{DB2C2D06-0054-435E-B97D-3558DC701F62}" dt="2019-04-04T10:24:38.336" v="216"/>
        <pc:sldMkLst>
          <pc:docMk/>
          <pc:sldMk cId="3864415240" sldId="257"/>
        </pc:sldMkLst>
      </pc:sldChg>
    </pc:docChg>
  </pc:docChgLst>
  <pc:docChgLst>
    <pc:chgData name="Javor Kalojanov" userId="cc6cc98d7d2de611" providerId="LiveId" clId="{64DF19C6-50C9-4686-BF67-9F623CB345DF}"/>
    <pc:docChg chg="undo custSel addSld delSld modSld sldOrd modMainMaster">
      <pc:chgData name="Javor Kalojanov" userId="cc6cc98d7d2de611" providerId="LiveId" clId="{64DF19C6-50C9-4686-BF67-9F623CB345DF}" dt="2019-05-06T11:32:53.033" v="38967"/>
      <pc:docMkLst>
        <pc:docMk/>
      </pc:docMkLst>
      <pc:sldChg chg="addSp delSp modSp modTransition modAnim modNotesTx">
        <pc:chgData name="Javor Kalojanov" userId="cc6cc98d7d2de611" providerId="LiveId" clId="{64DF19C6-50C9-4686-BF67-9F623CB345DF}" dt="2019-05-06T11:32:53.033" v="38967"/>
        <pc:sldMkLst>
          <pc:docMk/>
          <pc:sldMk cId="2420424800" sldId="256"/>
        </pc:sldMkLst>
        <pc:spChg chg="mod">
          <ac:chgData name="Javor Kalojanov" userId="cc6cc98d7d2de611" providerId="LiveId" clId="{64DF19C6-50C9-4686-BF67-9F623CB345DF}" dt="2019-04-29T07:21:19.076" v="28607" actId="1076"/>
          <ac:spMkLst>
            <pc:docMk/>
            <pc:sldMk cId="2420424800" sldId="256"/>
            <ac:spMk id="2" creationId="{8DE77F9C-7E91-4D1D-8503-8AFADEB8A1FC}"/>
          </ac:spMkLst>
        </pc:spChg>
        <pc:spChg chg="mod">
          <ac:chgData name="Javor Kalojanov" userId="cc6cc98d7d2de611" providerId="LiveId" clId="{64DF19C6-50C9-4686-BF67-9F623CB345DF}" dt="2019-04-29T07:21:19.076" v="28607" actId="1076"/>
          <ac:spMkLst>
            <pc:docMk/>
            <pc:sldMk cId="2420424800" sldId="256"/>
            <ac:spMk id="3" creationId="{CE361D44-F564-493C-8159-7891F1FAE04E}"/>
          </ac:spMkLst>
        </pc:spChg>
        <pc:spChg chg="add del mod">
          <ac:chgData name="Javor Kalojanov" userId="cc6cc98d7d2de611" providerId="LiveId" clId="{64DF19C6-50C9-4686-BF67-9F623CB345DF}" dt="2019-04-29T07:17:51.927" v="28604" actId="478"/>
          <ac:spMkLst>
            <pc:docMk/>
            <pc:sldMk cId="2420424800" sldId="256"/>
            <ac:spMk id="5" creationId="{81FC5F03-7993-4F4F-9A22-00437DB8C12B}"/>
          </ac:spMkLst>
        </pc:spChg>
        <pc:picChg chg="add mod ord modCrop">
          <ac:chgData name="Javor Kalojanov" userId="cc6cc98d7d2de611" providerId="LiveId" clId="{64DF19C6-50C9-4686-BF67-9F623CB345DF}" dt="2019-04-29T07:21:11.434" v="28606" actId="1076"/>
          <ac:picMkLst>
            <pc:docMk/>
            <pc:sldMk cId="2420424800" sldId="256"/>
            <ac:picMk id="4" creationId="{9B3C91C7-0672-4EEF-B581-28846930E54A}"/>
          </ac:picMkLst>
        </pc:picChg>
        <pc:picChg chg="add del mod">
          <ac:chgData name="Javor Kalojanov" userId="cc6cc98d7d2de611" providerId="LiveId" clId="{64DF19C6-50C9-4686-BF67-9F623CB345DF}" dt="2019-05-01T07:30:46.444" v="36987"/>
          <ac:picMkLst>
            <pc:docMk/>
            <pc:sldMk cId="2420424800" sldId="256"/>
            <ac:picMk id="5" creationId="{2592C3B7-DC60-41FC-97A5-152411A2B0A3}"/>
          </ac:picMkLst>
        </pc:picChg>
      </pc:sldChg>
      <pc:sldChg chg="addSp delSp modSp modTransition modAnim modNotesTx">
        <pc:chgData name="Javor Kalojanov" userId="cc6cc98d7d2de611" providerId="LiveId" clId="{64DF19C6-50C9-4686-BF67-9F623CB345DF}" dt="2019-05-06T11:32:53.033" v="38967"/>
        <pc:sldMkLst>
          <pc:docMk/>
          <pc:sldMk cId="3864415240" sldId="257"/>
        </pc:sldMkLst>
        <pc:spChg chg="mod">
          <ac:chgData name="Javor Kalojanov" userId="cc6cc98d7d2de611" providerId="LiveId" clId="{64DF19C6-50C9-4686-BF67-9F623CB345DF}" dt="2019-04-18T12:17:53.215" v="418" actId="20577"/>
          <ac:spMkLst>
            <pc:docMk/>
            <pc:sldMk cId="3864415240" sldId="257"/>
            <ac:spMk id="2" creationId="{B950AD42-FD01-4765-98F7-621B05F5D46D}"/>
          </ac:spMkLst>
        </pc:spChg>
        <pc:spChg chg="mod">
          <ac:chgData name="Javor Kalojanov" userId="cc6cc98d7d2de611" providerId="LiveId" clId="{64DF19C6-50C9-4686-BF67-9F623CB345DF}" dt="2019-04-21T04:18:49.677" v="4775" actId="2711"/>
          <ac:spMkLst>
            <pc:docMk/>
            <pc:sldMk cId="3864415240" sldId="257"/>
            <ac:spMk id="3" creationId="{0D38C42F-426B-430A-9220-5DE5330CAC3A}"/>
          </ac:spMkLst>
        </pc:spChg>
        <pc:picChg chg="add del mod">
          <ac:chgData name="Javor Kalojanov" userId="cc6cc98d7d2de611" providerId="LiveId" clId="{64DF19C6-50C9-4686-BF67-9F623CB345DF}" dt="2019-05-01T07:30:46.444" v="36987"/>
          <ac:picMkLst>
            <pc:docMk/>
            <pc:sldMk cId="3864415240" sldId="257"/>
            <ac:picMk id="5" creationId="{A2D02B6A-11AC-4741-8B10-5CCF17F5CD4D}"/>
          </ac:picMkLst>
        </pc:picChg>
        <pc:picChg chg="add mod">
          <ac:chgData name="Javor Kalojanov" userId="cc6cc98d7d2de611" providerId="LiveId" clId="{64DF19C6-50C9-4686-BF67-9F623CB345DF}" dt="2019-04-24T09:16:44.330" v="16757" actId="1076"/>
          <ac:picMkLst>
            <pc:docMk/>
            <pc:sldMk cId="3864415240" sldId="257"/>
            <ac:picMk id="6" creationId="{9E801B5E-1864-456F-B0CE-46DAFBF8DCCE}"/>
          </ac:picMkLst>
        </pc:picChg>
      </pc:sldChg>
      <pc:sldChg chg="addSp modSp add modTransition modNotesTx">
        <pc:chgData name="Javor Kalojanov" userId="cc6cc98d7d2de611" providerId="LiveId" clId="{64DF19C6-50C9-4686-BF67-9F623CB345DF}" dt="2019-05-06T11:32:53.033" v="38967"/>
        <pc:sldMkLst>
          <pc:docMk/>
          <pc:sldMk cId="1347876390" sldId="258"/>
        </pc:sldMkLst>
        <pc:spChg chg="mod">
          <ac:chgData name="Javor Kalojanov" userId="cc6cc98d7d2de611" providerId="LiveId" clId="{64DF19C6-50C9-4686-BF67-9F623CB345DF}" dt="2019-04-20T09:53:39.743" v="1237" actId="20577"/>
          <ac:spMkLst>
            <pc:docMk/>
            <pc:sldMk cId="1347876390" sldId="258"/>
            <ac:spMk id="2" creationId="{F3ED02B2-24F2-448F-B71F-DF7369B629D4}"/>
          </ac:spMkLst>
        </pc:spChg>
        <pc:spChg chg="mod">
          <ac:chgData name="Javor Kalojanov" userId="cc6cc98d7d2de611" providerId="LiveId" clId="{64DF19C6-50C9-4686-BF67-9F623CB345DF}" dt="2019-05-05T09:57:00.540" v="37647" actId="20577"/>
          <ac:spMkLst>
            <pc:docMk/>
            <pc:sldMk cId="1347876390" sldId="258"/>
            <ac:spMk id="3" creationId="{CFF03E55-F01F-44E5-83DF-D9B21DEB4AB1}"/>
          </ac:spMkLst>
        </pc:spChg>
        <pc:spChg chg="add mod">
          <ac:chgData name="Javor Kalojanov" userId="cc6cc98d7d2de611" providerId="LiveId" clId="{64DF19C6-50C9-4686-BF67-9F623CB345DF}" dt="2019-04-20T10:19:14.116" v="1425" actId="121"/>
          <ac:spMkLst>
            <pc:docMk/>
            <pc:sldMk cId="1347876390" sldId="258"/>
            <ac:spMk id="6" creationId="{E2ACF289-1ACC-48CA-9824-3AC1873BD82B}"/>
          </ac:spMkLst>
        </pc:spChg>
        <pc:spChg chg="add mod">
          <ac:chgData name="Javor Kalojanov" userId="cc6cc98d7d2de611" providerId="LiveId" clId="{64DF19C6-50C9-4686-BF67-9F623CB345DF}" dt="2019-04-21T06:24:13.181" v="5344" actId="1076"/>
          <ac:spMkLst>
            <pc:docMk/>
            <pc:sldMk cId="1347876390" sldId="258"/>
            <ac:spMk id="8" creationId="{C66D6471-6DC4-466C-B0CB-64F3DCD69233}"/>
          </ac:spMkLst>
        </pc:spChg>
        <pc:spChg chg="add mod">
          <ac:chgData name="Javor Kalojanov" userId="cc6cc98d7d2de611" providerId="LiveId" clId="{64DF19C6-50C9-4686-BF67-9F623CB345DF}" dt="2019-04-21T06:24:17.345" v="5345" actId="1076"/>
          <ac:spMkLst>
            <pc:docMk/>
            <pc:sldMk cId="1347876390" sldId="258"/>
            <ac:spMk id="10" creationId="{0726986F-F8C9-46AA-8E9B-5AD591C8A3C1}"/>
          </ac:spMkLst>
        </pc:spChg>
        <pc:spChg chg="add mod">
          <ac:chgData name="Javor Kalojanov" userId="cc6cc98d7d2de611" providerId="LiveId" clId="{64DF19C6-50C9-4686-BF67-9F623CB345DF}" dt="2019-04-20T11:07:48.707" v="2191" actId="1076"/>
          <ac:spMkLst>
            <pc:docMk/>
            <pc:sldMk cId="1347876390" sldId="258"/>
            <ac:spMk id="12" creationId="{712D762E-0274-4BA9-835D-FEF618A51366}"/>
          </ac:spMkLst>
        </pc:spChg>
        <pc:picChg chg="add mod">
          <ac:chgData name="Javor Kalojanov" userId="cc6cc98d7d2de611" providerId="LiveId" clId="{64DF19C6-50C9-4686-BF67-9F623CB345DF}" dt="2019-04-20T10:02:46.108" v="1279" actId="1076"/>
          <ac:picMkLst>
            <pc:docMk/>
            <pc:sldMk cId="1347876390" sldId="258"/>
            <ac:picMk id="5" creationId="{753D0F1C-AB0E-4D71-ABF4-0291EB42C9E2}"/>
          </ac:picMkLst>
        </pc:picChg>
        <pc:picChg chg="add mod modCrop">
          <ac:chgData name="Javor Kalojanov" userId="cc6cc98d7d2de611" providerId="LiveId" clId="{64DF19C6-50C9-4686-BF67-9F623CB345DF}" dt="2019-04-21T06:24:02.209" v="5343" actId="1076"/>
          <ac:picMkLst>
            <pc:docMk/>
            <pc:sldMk cId="1347876390" sldId="258"/>
            <ac:picMk id="7" creationId="{7E577505-50BC-40A5-B822-7B8A8C52DBD8}"/>
          </ac:picMkLst>
        </pc:picChg>
        <pc:picChg chg="add mod modCrop">
          <ac:chgData name="Javor Kalojanov" userId="cc6cc98d7d2de611" providerId="LiveId" clId="{64DF19C6-50C9-4686-BF67-9F623CB345DF}" dt="2019-04-27T06:01:49.796" v="25007" actId="1076"/>
          <ac:picMkLst>
            <pc:docMk/>
            <pc:sldMk cId="1347876390" sldId="258"/>
            <ac:picMk id="9" creationId="{779250FD-CF59-435A-8690-55B4363B49E3}"/>
          </ac:picMkLst>
        </pc:picChg>
        <pc:picChg chg="add mod">
          <ac:chgData name="Javor Kalojanov" userId="cc6cc98d7d2de611" providerId="LiveId" clId="{64DF19C6-50C9-4686-BF67-9F623CB345DF}" dt="2019-04-20T11:07:48.707" v="2191" actId="1076"/>
          <ac:picMkLst>
            <pc:docMk/>
            <pc:sldMk cId="1347876390" sldId="258"/>
            <ac:picMk id="11" creationId="{978405F5-A5BD-4182-BF06-FCF16E3407A8}"/>
          </ac:picMkLst>
        </pc:picChg>
        <pc:picChg chg="add mod modCrop">
          <ac:chgData name="Javor Kalojanov" userId="cc6cc98d7d2de611" providerId="LiveId" clId="{64DF19C6-50C9-4686-BF67-9F623CB345DF}" dt="2019-04-27T06:02:01.774" v="25008" actId="1076"/>
          <ac:picMkLst>
            <pc:docMk/>
            <pc:sldMk cId="1347876390" sldId="258"/>
            <ac:picMk id="13" creationId="{5B2F67F5-838C-4CEC-93AF-E9C710006A67}"/>
          </ac:picMkLst>
        </pc:picChg>
        <pc:picChg chg="add mod modCrop">
          <ac:chgData name="Javor Kalojanov" userId="cc6cc98d7d2de611" providerId="LiveId" clId="{64DF19C6-50C9-4686-BF67-9F623CB345DF}" dt="2019-04-27T06:02:13.707" v="25009" actId="1076"/>
          <ac:picMkLst>
            <pc:docMk/>
            <pc:sldMk cId="1347876390" sldId="258"/>
            <ac:picMk id="14" creationId="{80D32714-43D4-433D-80D7-A49792E34FAF}"/>
          </ac:picMkLst>
        </pc:picChg>
      </pc:sldChg>
      <pc:sldChg chg="addSp delSp modSp add ord modTransition modNotesTx">
        <pc:chgData name="Javor Kalojanov" userId="cc6cc98d7d2de611" providerId="LiveId" clId="{64DF19C6-50C9-4686-BF67-9F623CB345DF}" dt="2019-05-06T11:32:53.033" v="38967"/>
        <pc:sldMkLst>
          <pc:docMk/>
          <pc:sldMk cId="2050464599" sldId="260"/>
        </pc:sldMkLst>
        <pc:spChg chg="mod">
          <ac:chgData name="Javor Kalojanov" userId="cc6cc98d7d2de611" providerId="LiveId" clId="{64DF19C6-50C9-4686-BF67-9F623CB345DF}" dt="2019-04-21T00:46:33.154" v="2985" actId="20577"/>
          <ac:spMkLst>
            <pc:docMk/>
            <pc:sldMk cId="2050464599" sldId="260"/>
            <ac:spMk id="2" creationId="{F96E630A-04C6-47D3-88A4-FB8D847788DA}"/>
          </ac:spMkLst>
        </pc:spChg>
        <pc:spChg chg="del mod">
          <ac:chgData name="Javor Kalojanov" userId="cc6cc98d7d2de611" providerId="LiveId" clId="{64DF19C6-50C9-4686-BF67-9F623CB345DF}" dt="2019-04-20T10:37:03.798" v="1862" actId="478"/>
          <ac:spMkLst>
            <pc:docMk/>
            <pc:sldMk cId="2050464599" sldId="260"/>
            <ac:spMk id="3" creationId="{187155E0-31E1-43EB-BAE5-12A86B0D2AB0}"/>
          </ac:spMkLst>
        </pc:spChg>
        <pc:spChg chg="add mod">
          <ac:chgData name="Javor Kalojanov" userId="cc6cc98d7d2de611" providerId="LiveId" clId="{64DF19C6-50C9-4686-BF67-9F623CB345DF}" dt="2019-04-21T00:38:14.062" v="2937" actId="1076"/>
          <ac:spMkLst>
            <pc:docMk/>
            <pc:sldMk cId="2050464599" sldId="260"/>
            <ac:spMk id="9" creationId="{B3103A8A-87E8-4334-9316-4B5BE0861B64}"/>
          </ac:spMkLst>
        </pc:spChg>
        <pc:spChg chg="add mod">
          <ac:chgData name="Javor Kalojanov" userId="cc6cc98d7d2de611" providerId="LiveId" clId="{64DF19C6-50C9-4686-BF67-9F623CB345DF}" dt="2019-04-20T11:02:39.887" v="2138" actId="1076"/>
          <ac:spMkLst>
            <pc:docMk/>
            <pc:sldMk cId="2050464599" sldId="260"/>
            <ac:spMk id="10" creationId="{EDAED0F1-D354-4473-8E79-B6C69D0D7E55}"/>
          </ac:spMkLst>
        </pc:spChg>
        <pc:spChg chg="add mod">
          <ac:chgData name="Javor Kalojanov" userId="cc6cc98d7d2de611" providerId="LiveId" clId="{64DF19C6-50C9-4686-BF67-9F623CB345DF}" dt="2019-04-21T04:07:51.527" v="4647" actId="2711"/>
          <ac:spMkLst>
            <pc:docMk/>
            <pc:sldMk cId="2050464599" sldId="260"/>
            <ac:spMk id="11" creationId="{4790A209-B259-4A2D-ACB4-50D330BD8D0D}"/>
          </ac:spMkLst>
        </pc:spChg>
        <pc:spChg chg="add mod">
          <ac:chgData name="Javor Kalojanov" userId="cc6cc98d7d2de611" providerId="LiveId" clId="{64DF19C6-50C9-4686-BF67-9F623CB345DF}" dt="2019-04-21T04:07:51.527" v="4647" actId="2711"/>
          <ac:spMkLst>
            <pc:docMk/>
            <pc:sldMk cId="2050464599" sldId="260"/>
            <ac:spMk id="12" creationId="{D3229DC6-C0FA-41D2-AA32-17E92729FE6C}"/>
          </ac:spMkLst>
        </pc:spChg>
        <pc:spChg chg="add mod">
          <ac:chgData name="Javor Kalojanov" userId="cc6cc98d7d2de611" providerId="LiveId" clId="{64DF19C6-50C9-4686-BF67-9F623CB345DF}" dt="2019-04-21T04:07:51.527" v="4647" actId="2711"/>
          <ac:spMkLst>
            <pc:docMk/>
            <pc:sldMk cId="2050464599" sldId="260"/>
            <ac:spMk id="13" creationId="{9F0CED9C-A78D-4B4A-A0D7-2AEA5D52C314}"/>
          </ac:spMkLst>
        </pc:spChg>
        <pc:spChg chg="add mod">
          <ac:chgData name="Javor Kalojanov" userId="cc6cc98d7d2de611" providerId="LiveId" clId="{64DF19C6-50C9-4686-BF67-9F623CB345DF}" dt="2019-04-21T04:07:51.527" v="4647" actId="2711"/>
          <ac:spMkLst>
            <pc:docMk/>
            <pc:sldMk cId="2050464599" sldId="260"/>
            <ac:spMk id="14" creationId="{4CCCDA3D-2D06-451A-8982-A66EFC03141F}"/>
          </ac:spMkLst>
        </pc:spChg>
        <pc:spChg chg="add mod">
          <ac:chgData name="Javor Kalojanov" userId="cc6cc98d7d2de611" providerId="LiveId" clId="{64DF19C6-50C9-4686-BF67-9F623CB345DF}" dt="2019-04-21T04:07:51.527" v="4647" actId="2711"/>
          <ac:spMkLst>
            <pc:docMk/>
            <pc:sldMk cId="2050464599" sldId="260"/>
            <ac:spMk id="15" creationId="{6C4B170E-55E9-4AAD-A860-7739C3329ADE}"/>
          </ac:spMkLst>
        </pc:spChg>
        <pc:spChg chg="add mod">
          <ac:chgData name="Javor Kalojanov" userId="cc6cc98d7d2de611" providerId="LiveId" clId="{64DF19C6-50C9-4686-BF67-9F623CB345DF}" dt="2019-04-21T04:07:51.527" v="4647" actId="2711"/>
          <ac:spMkLst>
            <pc:docMk/>
            <pc:sldMk cId="2050464599" sldId="260"/>
            <ac:spMk id="16" creationId="{E55F4002-DC87-4FF7-AF35-416C453A518B}"/>
          </ac:spMkLst>
        </pc:spChg>
        <pc:spChg chg="add mod">
          <ac:chgData name="Javor Kalojanov" userId="cc6cc98d7d2de611" providerId="LiveId" clId="{64DF19C6-50C9-4686-BF67-9F623CB345DF}" dt="2019-04-21T04:07:51.527" v="4647" actId="2711"/>
          <ac:spMkLst>
            <pc:docMk/>
            <pc:sldMk cId="2050464599" sldId="260"/>
            <ac:spMk id="17" creationId="{9E228F6C-90AF-415F-B792-2FA6FDC13A13}"/>
          </ac:spMkLst>
        </pc:spChg>
        <pc:spChg chg="add mod">
          <ac:chgData name="Javor Kalojanov" userId="cc6cc98d7d2de611" providerId="LiveId" clId="{64DF19C6-50C9-4686-BF67-9F623CB345DF}" dt="2019-04-21T04:07:51.527" v="4647" actId="2711"/>
          <ac:spMkLst>
            <pc:docMk/>
            <pc:sldMk cId="2050464599" sldId="260"/>
            <ac:spMk id="18" creationId="{68BFB618-13A9-46C7-BD15-2D09D1BCE6A4}"/>
          </ac:spMkLst>
        </pc:spChg>
        <pc:spChg chg="add mod">
          <ac:chgData name="Javor Kalojanov" userId="cc6cc98d7d2de611" providerId="LiveId" clId="{64DF19C6-50C9-4686-BF67-9F623CB345DF}" dt="2019-04-21T04:07:51.527" v="4647" actId="2711"/>
          <ac:spMkLst>
            <pc:docMk/>
            <pc:sldMk cId="2050464599" sldId="260"/>
            <ac:spMk id="19" creationId="{C9B9605D-C95F-4484-8DB8-CED5554DA04E}"/>
          </ac:spMkLst>
        </pc:spChg>
        <pc:spChg chg="add mod">
          <ac:chgData name="Javor Kalojanov" userId="cc6cc98d7d2de611" providerId="LiveId" clId="{64DF19C6-50C9-4686-BF67-9F623CB345DF}" dt="2019-04-21T04:07:51.527" v="4647" actId="2711"/>
          <ac:spMkLst>
            <pc:docMk/>
            <pc:sldMk cId="2050464599" sldId="260"/>
            <ac:spMk id="20" creationId="{B0036FF0-3F32-4C44-A0FC-72784BB55B7D}"/>
          </ac:spMkLst>
        </pc:spChg>
        <pc:spChg chg="add mod">
          <ac:chgData name="Javor Kalojanov" userId="cc6cc98d7d2de611" providerId="LiveId" clId="{64DF19C6-50C9-4686-BF67-9F623CB345DF}" dt="2019-04-21T04:07:51.527" v="4647" actId="2711"/>
          <ac:spMkLst>
            <pc:docMk/>
            <pc:sldMk cId="2050464599" sldId="260"/>
            <ac:spMk id="22" creationId="{0B080B16-2DF3-4C01-BCA0-0C3B3C33CD7D}"/>
          </ac:spMkLst>
        </pc:spChg>
        <pc:spChg chg="add mod">
          <ac:chgData name="Javor Kalojanov" userId="cc6cc98d7d2de611" providerId="LiveId" clId="{64DF19C6-50C9-4686-BF67-9F623CB345DF}" dt="2019-04-21T04:07:51.527" v="4647" actId="2711"/>
          <ac:spMkLst>
            <pc:docMk/>
            <pc:sldMk cId="2050464599" sldId="260"/>
            <ac:spMk id="23" creationId="{9F479244-1C28-4E20-89BE-C8B741141F93}"/>
          </ac:spMkLst>
        </pc:spChg>
        <pc:spChg chg="add mod">
          <ac:chgData name="Javor Kalojanov" userId="cc6cc98d7d2de611" providerId="LiveId" clId="{64DF19C6-50C9-4686-BF67-9F623CB345DF}" dt="2019-04-21T04:07:51.527" v="4647" actId="2711"/>
          <ac:spMkLst>
            <pc:docMk/>
            <pc:sldMk cId="2050464599" sldId="260"/>
            <ac:spMk id="24" creationId="{681ECB9D-DF71-41FB-88D1-13BFD577FB61}"/>
          </ac:spMkLst>
        </pc:spChg>
        <pc:spChg chg="add mod">
          <ac:chgData name="Javor Kalojanov" userId="cc6cc98d7d2de611" providerId="LiveId" clId="{64DF19C6-50C9-4686-BF67-9F623CB345DF}" dt="2019-04-21T04:07:51.527" v="4647" actId="2711"/>
          <ac:spMkLst>
            <pc:docMk/>
            <pc:sldMk cId="2050464599" sldId="260"/>
            <ac:spMk id="25" creationId="{567F2359-8440-4494-B177-11C9FA6A0051}"/>
          </ac:spMkLst>
        </pc:spChg>
        <pc:spChg chg="add mod">
          <ac:chgData name="Javor Kalojanov" userId="cc6cc98d7d2de611" providerId="LiveId" clId="{64DF19C6-50C9-4686-BF67-9F623CB345DF}" dt="2019-04-20T11:02:50.525" v="2139" actId="1076"/>
          <ac:spMkLst>
            <pc:docMk/>
            <pc:sldMk cId="2050464599" sldId="260"/>
            <ac:spMk id="26" creationId="{5F2722F4-012C-4CE9-AFBF-F14A0B4E0B01}"/>
          </ac:spMkLst>
        </pc:spChg>
        <pc:spChg chg="add mod">
          <ac:chgData name="Javor Kalojanov" userId="cc6cc98d7d2de611" providerId="LiveId" clId="{64DF19C6-50C9-4686-BF67-9F623CB345DF}" dt="2019-04-21T04:07:29.785" v="4646" actId="2711"/>
          <ac:spMkLst>
            <pc:docMk/>
            <pc:sldMk cId="2050464599" sldId="260"/>
            <ac:spMk id="27" creationId="{51202F70-7EEB-411B-9586-EF41A1A54D28}"/>
          </ac:spMkLst>
        </pc:spChg>
        <pc:spChg chg="add mod">
          <ac:chgData name="Javor Kalojanov" userId="cc6cc98d7d2de611" providerId="LiveId" clId="{64DF19C6-50C9-4686-BF67-9F623CB345DF}" dt="2019-04-20T10:57:52.381" v="2012" actId="1076"/>
          <ac:spMkLst>
            <pc:docMk/>
            <pc:sldMk cId="2050464599" sldId="260"/>
            <ac:spMk id="28" creationId="{8D09F0A9-630D-4049-8495-B65B7F7D525C}"/>
          </ac:spMkLst>
        </pc:spChg>
        <pc:spChg chg="add mod">
          <ac:chgData name="Javor Kalojanov" userId="cc6cc98d7d2de611" providerId="LiveId" clId="{64DF19C6-50C9-4686-BF67-9F623CB345DF}" dt="2019-04-20T10:58:09.357" v="2023" actId="1076"/>
          <ac:spMkLst>
            <pc:docMk/>
            <pc:sldMk cId="2050464599" sldId="260"/>
            <ac:spMk id="29" creationId="{989CB2AD-8C59-4CAF-8C2E-4D67ABC0331E}"/>
          </ac:spMkLst>
        </pc:spChg>
        <pc:spChg chg="add mod">
          <ac:chgData name="Javor Kalojanov" userId="cc6cc98d7d2de611" providerId="LiveId" clId="{64DF19C6-50C9-4686-BF67-9F623CB345DF}" dt="2019-04-21T04:07:51.527" v="4647" actId="2711"/>
          <ac:spMkLst>
            <pc:docMk/>
            <pc:sldMk cId="2050464599" sldId="260"/>
            <ac:spMk id="30" creationId="{6F2AC719-7DE6-453B-A10F-77860A4F0837}"/>
          </ac:spMkLst>
        </pc:spChg>
        <pc:spChg chg="add mod">
          <ac:chgData name="Javor Kalojanov" userId="cc6cc98d7d2de611" providerId="LiveId" clId="{64DF19C6-50C9-4686-BF67-9F623CB345DF}" dt="2019-04-20T11:12:20.972" v="2224" actId="1582"/>
          <ac:spMkLst>
            <pc:docMk/>
            <pc:sldMk cId="2050464599" sldId="260"/>
            <ac:spMk id="31" creationId="{845531B6-2609-4377-BB78-524480A71270}"/>
          </ac:spMkLst>
        </pc:spChg>
        <pc:grpChg chg="add mod">
          <ac:chgData name="Javor Kalojanov" userId="cc6cc98d7d2de611" providerId="LiveId" clId="{64DF19C6-50C9-4686-BF67-9F623CB345DF}" dt="2019-04-20T11:13:11.736" v="2228" actId="164"/>
          <ac:grpSpMkLst>
            <pc:docMk/>
            <pc:sldMk cId="2050464599" sldId="260"/>
            <ac:grpSpMk id="35" creationId="{9ADEE30C-2725-489F-A6B6-A03D4E14B493}"/>
          </ac:grpSpMkLst>
        </pc:grpChg>
        <pc:picChg chg="add mod">
          <ac:chgData name="Javor Kalojanov" userId="cc6cc98d7d2de611" providerId="LiveId" clId="{64DF19C6-50C9-4686-BF67-9F623CB345DF}" dt="2019-04-20T11:19:52.099" v="2302" actId="1076"/>
          <ac:picMkLst>
            <pc:docMk/>
            <pc:sldMk cId="2050464599" sldId="260"/>
            <ac:picMk id="5" creationId="{2C243A7A-536C-42F0-A2D1-CF9AF88B1D72}"/>
          </ac:picMkLst>
        </pc:picChg>
        <pc:picChg chg="add mod">
          <ac:chgData name="Javor Kalojanov" userId="cc6cc98d7d2de611" providerId="LiveId" clId="{64DF19C6-50C9-4686-BF67-9F623CB345DF}" dt="2019-04-20T10:57:48.094" v="2011" actId="1076"/>
          <ac:picMkLst>
            <pc:docMk/>
            <pc:sldMk cId="2050464599" sldId="260"/>
            <ac:picMk id="6" creationId="{53E70A9F-48CB-4B46-A119-1210E8E5C735}"/>
          </ac:picMkLst>
        </pc:picChg>
        <pc:picChg chg="add mod">
          <ac:chgData name="Javor Kalojanov" userId="cc6cc98d7d2de611" providerId="LiveId" clId="{64DF19C6-50C9-4686-BF67-9F623CB345DF}" dt="2019-04-25T06:35:12.530" v="23170" actId="1076"/>
          <ac:picMkLst>
            <pc:docMk/>
            <pc:sldMk cId="2050464599" sldId="260"/>
            <ac:picMk id="7" creationId="{D8549E88-7697-4A2F-BF46-0F78D5168773}"/>
          </ac:picMkLst>
        </pc:picChg>
        <pc:picChg chg="add del mod">
          <ac:chgData name="Javor Kalojanov" userId="cc6cc98d7d2de611" providerId="LiveId" clId="{64DF19C6-50C9-4686-BF67-9F623CB345DF}" dt="2019-04-20T11:13:11.736" v="2228" actId="164"/>
          <ac:picMkLst>
            <pc:docMk/>
            <pc:sldMk cId="2050464599" sldId="260"/>
            <ac:picMk id="8" creationId="{C4715E64-AD16-4692-9A5D-6C68EA2537F8}"/>
          </ac:picMkLst>
        </pc:picChg>
        <pc:picChg chg="add del">
          <ac:chgData name="Javor Kalojanov" userId="cc6cc98d7d2de611" providerId="LiveId" clId="{64DF19C6-50C9-4686-BF67-9F623CB345DF}" dt="2019-04-20T10:53:25.603" v="1938"/>
          <ac:picMkLst>
            <pc:docMk/>
            <pc:sldMk cId="2050464599" sldId="260"/>
            <ac:picMk id="21" creationId="{AB32CE08-3CDE-40B9-B660-AFC4E42923AE}"/>
          </ac:picMkLst>
        </pc:picChg>
        <pc:cxnChg chg="add del mod">
          <ac:chgData name="Javor Kalojanov" userId="cc6cc98d7d2de611" providerId="LiveId" clId="{64DF19C6-50C9-4686-BF67-9F623CB345DF}" dt="2019-04-20T11:13:03.505" v="2227" actId="478"/>
          <ac:cxnSpMkLst>
            <pc:docMk/>
            <pc:sldMk cId="2050464599" sldId="260"/>
            <ac:cxnSpMk id="33" creationId="{EF2D072A-54E0-421C-B64A-77579772AFAB}"/>
          </ac:cxnSpMkLst>
        </pc:cxnChg>
        <pc:cxnChg chg="add mod">
          <ac:chgData name="Javor Kalojanov" userId="cc6cc98d7d2de611" providerId="LiveId" clId="{64DF19C6-50C9-4686-BF67-9F623CB345DF}" dt="2019-04-20T11:13:44.563" v="2232" actId="1076"/>
          <ac:cxnSpMkLst>
            <pc:docMk/>
            <pc:sldMk cId="2050464599" sldId="260"/>
            <ac:cxnSpMk id="37" creationId="{A873E249-87CF-457E-B1E6-6A7610197D19}"/>
          </ac:cxnSpMkLst>
        </pc:cxnChg>
        <pc:cxnChg chg="add mod">
          <ac:chgData name="Javor Kalojanov" userId="cc6cc98d7d2de611" providerId="LiveId" clId="{64DF19C6-50C9-4686-BF67-9F623CB345DF}" dt="2019-04-20T11:28:20.237" v="2337" actId="1076"/>
          <ac:cxnSpMkLst>
            <pc:docMk/>
            <pc:sldMk cId="2050464599" sldId="260"/>
            <ac:cxnSpMk id="39" creationId="{B5418E16-B643-45FE-9C91-C837D150AFD0}"/>
          </ac:cxnSpMkLst>
        </pc:cxnChg>
        <pc:cxnChg chg="add mod">
          <ac:chgData name="Javor Kalojanov" userId="cc6cc98d7d2de611" providerId="LiveId" clId="{64DF19C6-50C9-4686-BF67-9F623CB345DF}" dt="2019-04-20T11:14:03.440" v="2237" actId="1076"/>
          <ac:cxnSpMkLst>
            <pc:docMk/>
            <pc:sldMk cId="2050464599" sldId="260"/>
            <ac:cxnSpMk id="40" creationId="{4DE5D15A-D60A-44A2-9D3B-46C55156EF6E}"/>
          </ac:cxnSpMkLst>
        </pc:cxnChg>
        <pc:cxnChg chg="add mod">
          <ac:chgData name="Javor Kalojanov" userId="cc6cc98d7d2de611" providerId="LiveId" clId="{64DF19C6-50C9-4686-BF67-9F623CB345DF}" dt="2019-04-20T11:14:26.283" v="2242" actId="1076"/>
          <ac:cxnSpMkLst>
            <pc:docMk/>
            <pc:sldMk cId="2050464599" sldId="260"/>
            <ac:cxnSpMk id="41" creationId="{62DC1BE8-F9F3-497A-8C07-3ADFAA04D212}"/>
          </ac:cxnSpMkLst>
        </pc:cxnChg>
        <pc:cxnChg chg="add mod">
          <ac:chgData name="Javor Kalojanov" userId="cc6cc98d7d2de611" providerId="LiveId" clId="{64DF19C6-50C9-4686-BF67-9F623CB345DF}" dt="2019-04-20T11:14:20.504" v="2241" actId="1076"/>
          <ac:cxnSpMkLst>
            <pc:docMk/>
            <pc:sldMk cId="2050464599" sldId="260"/>
            <ac:cxnSpMk id="42" creationId="{FDBA13E8-066E-486A-BE06-64774C2ED3B5}"/>
          </ac:cxnSpMkLst>
        </pc:cxnChg>
        <pc:cxnChg chg="add mod">
          <ac:chgData name="Javor Kalojanov" userId="cc6cc98d7d2de611" providerId="LiveId" clId="{64DF19C6-50C9-4686-BF67-9F623CB345DF}" dt="2019-04-20T11:14:33.755" v="2244" actId="1076"/>
          <ac:cxnSpMkLst>
            <pc:docMk/>
            <pc:sldMk cId="2050464599" sldId="260"/>
            <ac:cxnSpMk id="43" creationId="{01E2D15E-3899-4B8C-AACB-581CEAB7C3CF}"/>
          </ac:cxnSpMkLst>
        </pc:cxnChg>
        <pc:cxnChg chg="add mod">
          <ac:chgData name="Javor Kalojanov" userId="cc6cc98d7d2de611" providerId="LiveId" clId="{64DF19C6-50C9-4686-BF67-9F623CB345DF}" dt="2019-04-20T11:21:11.418" v="2319" actId="1076"/>
          <ac:cxnSpMkLst>
            <pc:docMk/>
            <pc:sldMk cId="2050464599" sldId="260"/>
            <ac:cxnSpMk id="44" creationId="{8CB2B063-A914-488E-A232-5EBC8A2F29B5}"/>
          </ac:cxnSpMkLst>
        </pc:cxnChg>
        <pc:cxnChg chg="add mod">
          <ac:chgData name="Javor Kalojanov" userId="cc6cc98d7d2de611" providerId="LiveId" clId="{64DF19C6-50C9-4686-BF67-9F623CB345DF}" dt="2019-04-20T11:21:08.585" v="2318" actId="14100"/>
          <ac:cxnSpMkLst>
            <pc:docMk/>
            <pc:sldMk cId="2050464599" sldId="260"/>
            <ac:cxnSpMk id="48" creationId="{2AED4EDC-14CB-4552-A506-771AE43FA0AD}"/>
          </ac:cxnSpMkLst>
        </pc:cxnChg>
        <pc:cxnChg chg="add del mod">
          <ac:chgData name="Javor Kalojanov" userId="cc6cc98d7d2de611" providerId="LiveId" clId="{64DF19C6-50C9-4686-BF67-9F623CB345DF}" dt="2019-04-20T11:16:14.562" v="2264" actId="478"/>
          <ac:cxnSpMkLst>
            <pc:docMk/>
            <pc:sldMk cId="2050464599" sldId="260"/>
            <ac:cxnSpMk id="53" creationId="{712F1F19-DA97-497E-884C-E98B95459636}"/>
          </ac:cxnSpMkLst>
        </pc:cxnChg>
        <pc:cxnChg chg="add del mod">
          <ac:chgData name="Javor Kalojanov" userId="cc6cc98d7d2de611" providerId="LiveId" clId="{64DF19C6-50C9-4686-BF67-9F623CB345DF}" dt="2019-04-20T11:18:22.953" v="2284" actId="478"/>
          <ac:cxnSpMkLst>
            <pc:docMk/>
            <pc:sldMk cId="2050464599" sldId="260"/>
            <ac:cxnSpMk id="62" creationId="{64F6D37F-1EF6-4D05-8F24-26DA289E6431}"/>
          </ac:cxnSpMkLst>
        </pc:cxnChg>
        <pc:cxnChg chg="add mod">
          <ac:chgData name="Javor Kalojanov" userId="cc6cc98d7d2de611" providerId="LiveId" clId="{64DF19C6-50C9-4686-BF67-9F623CB345DF}" dt="2019-04-20T11:21:05.309" v="2317" actId="1076"/>
          <ac:cxnSpMkLst>
            <pc:docMk/>
            <pc:sldMk cId="2050464599" sldId="260"/>
            <ac:cxnSpMk id="80" creationId="{C65403BA-3B2B-4D5C-8DEA-79BC62927DE1}"/>
          </ac:cxnSpMkLst>
        </pc:cxnChg>
      </pc:sldChg>
      <pc:sldChg chg="addSp delSp modSp add ord modTransition modNotesTx">
        <pc:chgData name="Javor Kalojanov" userId="cc6cc98d7d2de611" providerId="LiveId" clId="{64DF19C6-50C9-4686-BF67-9F623CB345DF}" dt="2019-05-06T11:32:53.033" v="38967"/>
        <pc:sldMkLst>
          <pc:docMk/>
          <pc:sldMk cId="979918722" sldId="261"/>
        </pc:sldMkLst>
        <pc:spChg chg="mod">
          <ac:chgData name="Javor Kalojanov" userId="cc6cc98d7d2de611" providerId="LiveId" clId="{64DF19C6-50C9-4686-BF67-9F623CB345DF}" dt="2019-04-21T00:38:01.912" v="2934" actId="14100"/>
          <ac:spMkLst>
            <pc:docMk/>
            <pc:sldMk cId="979918722" sldId="261"/>
            <ac:spMk id="2" creationId="{CBDAFD3A-8E63-49F9-B094-CF9638D15FB2}"/>
          </ac:spMkLst>
        </pc:spChg>
        <pc:spChg chg="add mod">
          <ac:chgData name="Javor Kalojanov" userId="cc6cc98d7d2de611" providerId="LiveId" clId="{64DF19C6-50C9-4686-BF67-9F623CB345DF}" dt="2019-04-27T05:00:56.350" v="24989" actId="14100"/>
          <ac:spMkLst>
            <pc:docMk/>
            <pc:sldMk cId="979918722" sldId="261"/>
            <ac:spMk id="3" creationId="{068B3562-3A92-4CBE-AB6E-C4B815153937}"/>
          </ac:spMkLst>
        </pc:spChg>
        <pc:spChg chg="del">
          <ac:chgData name="Javor Kalojanov" userId="cc6cc98d7d2de611" providerId="LiveId" clId="{64DF19C6-50C9-4686-BF67-9F623CB345DF}" dt="2019-04-20T12:04:19.476" v="2338"/>
          <ac:spMkLst>
            <pc:docMk/>
            <pc:sldMk cId="979918722" sldId="261"/>
            <ac:spMk id="3" creationId="{ECD75851-BB28-49E8-B531-CE55AFE405D0}"/>
          </ac:spMkLst>
        </pc:spChg>
        <pc:spChg chg="mod">
          <ac:chgData name="Javor Kalojanov" userId="cc6cc98d7d2de611" providerId="LiveId" clId="{64DF19C6-50C9-4686-BF67-9F623CB345DF}" dt="2019-04-21T00:38:01.912" v="2934" actId="14100"/>
          <ac:spMkLst>
            <pc:docMk/>
            <pc:sldMk cId="979918722" sldId="261"/>
            <ac:spMk id="4" creationId="{FB16EF3D-F276-4113-B688-3072BE4F6CFF}"/>
          </ac:spMkLst>
        </pc:spChg>
        <pc:spChg chg="add del mod">
          <ac:chgData name="Javor Kalojanov" userId="cc6cc98d7d2de611" providerId="LiveId" clId="{64DF19C6-50C9-4686-BF67-9F623CB345DF}" dt="2019-04-27T02:21:51.793" v="24252"/>
          <ac:spMkLst>
            <pc:docMk/>
            <pc:sldMk cId="979918722" sldId="261"/>
            <ac:spMk id="6" creationId="{D82F66BD-9C53-4AD4-B059-77385FD5F304}"/>
          </ac:spMkLst>
        </pc:spChg>
        <pc:spChg chg="add del mod">
          <ac:chgData name="Javor Kalojanov" userId="cc6cc98d7d2de611" providerId="LiveId" clId="{64DF19C6-50C9-4686-BF67-9F623CB345DF}" dt="2019-04-20T12:07:27.193" v="2345"/>
          <ac:spMkLst>
            <pc:docMk/>
            <pc:sldMk cId="979918722" sldId="261"/>
            <ac:spMk id="8" creationId="{2DD2A911-B085-4D69-A412-5AF33F9ED169}"/>
          </ac:spMkLst>
        </pc:spChg>
        <pc:spChg chg="add del mod">
          <ac:chgData name="Javor Kalojanov" userId="cc6cc98d7d2de611" providerId="LiveId" clId="{64DF19C6-50C9-4686-BF67-9F623CB345DF}" dt="2019-04-27T02:31:56.387" v="24266" actId="478"/>
          <ac:spMkLst>
            <pc:docMk/>
            <pc:sldMk cId="979918722" sldId="261"/>
            <ac:spMk id="10" creationId="{898BB014-BC56-44B2-BA3F-2349C484A00B}"/>
          </ac:spMkLst>
        </pc:spChg>
        <pc:spChg chg="add del mod">
          <ac:chgData name="Javor Kalojanov" userId="cc6cc98d7d2de611" providerId="LiveId" clId="{64DF19C6-50C9-4686-BF67-9F623CB345DF}" dt="2019-04-20T12:12:12.504" v="2348"/>
          <ac:spMkLst>
            <pc:docMk/>
            <pc:sldMk cId="979918722" sldId="261"/>
            <ac:spMk id="12" creationId="{4BB48231-9984-4BE3-8E64-FD017A66186D}"/>
          </ac:spMkLst>
        </pc:spChg>
        <pc:spChg chg="add del mod">
          <ac:chgData name="Javor Kalojanov" userId="cc6cc98d7d2de611" providerId="LiveId" clId="{64DF19C6-50C9-4686-BF67-9F623CB345DF}" dt="2019-04-20T12:12:56.025" v="2350"/>
          <ac:spMkLst>
            <pc:docMk/>
            <pc:sldMk cId="979918722" sldId="261"/>
            <ac:spMk id="16" creationId="{CF303549-06D4-4E4D-A909-7979CA526A24}"/>
          </ac:spMkLst>
        </pc:spChg>
        <pc:spChg chg="add del mod">
          <ac:chgData name="Javor Kalojanov" userId="cc6cc98d7d2de611" providerId="LiveId" clId="{64DF19C6-50C9-4686-BF67-9F623CB345DF}" dt="2019-04-20T12:13:39.914" v="2352"/>
          <ac:spMkLst>
            <pc:docMk/>
            <pc:sldMk cId="979918722" sldId="261"/>
            <ac:spMk id="20" creationId="{1BA00EB7-E880-4039-9AEF-6052AD840578}"/>
          </ac:spMkLst>
        </pc:spChg>
        <pc:spChg chg="add del mod ord">
          <ac:chgData name="Javor Kalojanov" userId="cc6cc98d7d2de611" providerId="LiveId" clId="{64DF19C6-50C9-4686-BF67-9F623CB345DF}" dt="2019-04-25T06:38:02.696" v="23205" actId="478"/>
          <ac:spMkLst>
            <pc:docMk/>
            <pc:sldMk cId="979918722" sldId="261"/>
            <ac:spMk id="23" creationId="{9AD041B1-B9BB-40B0-B66C-2BCF46F10264}"/>
          </ac:spMkLst>
        </pc:spChg>
        <pc:spChg chg="add mod">
          <ac:chgData name="Javor Kalojanov" userId="cc6cc98d7d2de611" providerId="LiveId" clId="{64DF19C6-50C9-4686-BF67-9F623CB345DF}" dt="2019-04-28T10:33:37.882" v="28133" actId="20577"/>
          <ac:spMkLst>
            <pc:docMk/>
            <pc:sldMk cId="979918722" sldId="261"/>
            <ac:spMk id="24" creationId="{5F02ADF8-0297-4C4D-A4CC-9C81CFEA37DE}"/>
          </ac:spMkLst>
        </pc:spChg>
        <pc:spChg chg="add mod">
          <ac:chgData name="Javor Kalojanov" userId="cc6cc98d7d2de611" providerId="LiveId" clId="{64DF19C6-50C9-4686-BF67-9F623CB345DF}" dt="2019-04-28T10:33:35.511" v="28132" actId="20577"/>
          <ac:spMkLst>
            <pc:docMk/>
            <pc:sldMk cId="979918722" sldId="261"/>
            <ac:spMk id="25" creationId="{D0A00289-A28C-42A8-9E3A-02C20710FB34}"/>
          </ac:spMkLst>
        </pc:spChg>
        <pc:spChg chg="add mod">
          <ac:chgData name="Javor Kalojanov" userId="cc6cc98d7d2de611" providerId="LiveId" clId="{64DF19C6-50C9-4686-BF67-9F623CB345DF}" dt="2019-04-27T02:37:40.748" v="24324" actId="1076"/>
          <ac:spMkLst>
            <pc:docMk/>
            <pc:sldMk cId="979918722" sldId="261"/>
            <ac:spMk id="26" creationId="{63B10B38-A21F-4D96-8B17-BD99A260E6F6}"/>
          </ac:spMkLst>
        </pc:spChg>
        <pc:spChg chg="add mod">
          <ac:chgData name="Javor Kalojanov" userId="cc6cc98d7d2de611" providerId="LiveId" clId="{64DF19C6-50C9-4686-BF67-9F623CB345DF}" dt="2019-04-27T02:38:37.093" v="24334" actId="1076"/>
          <ac:spMkLst>
            <pc:docMk/>
            <pc:sldMk cId="979918722" sldId="261"/>
            <ac:spMk id="28" creationId="{32C0FF22-E05C-4262-A6F5-C2634159746E}"/>
          </ac:spMkLst>
        </pc:spChg>
        <pc:spChg chg="add mod">
          <ac:chgData name="Javor Kalojanov" userId="cc6cc98d7d2de611" providerId="LiveId" clId="{64DF19C6-50C9-4686-BF67-9F623CB345DF}" dt="2019-04-27T02:37:32.049" v="24322" actId="1076"/>
          <ac:spMkLst>
            <pc:docMk/>
            <pc:sldMk cId="979918722" sldId="261"/>
            <ac:spMk id="29" creationId="{314181E9-EF94-49FE-BC37-F1D800277AD8}"/>
          </ac:spMkLst>
        </pc:spChg>
        <pc:spChg chg="add mod">
          <ac:chgData name="Javor Kalojanov" userId="cc6cc98d7d2de611" providerId="LiveId" clId="{64DF19C6-50C9-4686-BF67-9F623CB345DF}" dt="2019-04-27T02:37:53.751" v="24326" actId="1076"/>
          <ac:spMkLst>
            <pc:docMk/>
            <pc:sldMk cId="979918722" sldId="261"/>
            <ac:spMk id="30" creationId="{71C1654B-A0FA-4EAA-A22F-C4D964BF2DF4}"/>
          </ac:spMkLst>
        </pc:spChg>
        <pc:spChg chg="add mod">
          <ac:chgData name="Javor Kalojanov" userId="cc6cc98d7d2de611" providerId="LiveId" clId="{64DF19C6-50C9-4686-BF67-9F623CB345DF}" dt="2019-04-27T02:37:45.439" v="24325" actId="1076"/>
          <ac:spMkLst>
            <pc:docMk/>
            <pc:sldMk cId="979918722" sldId="261"/>
            <ac:spMk id="31" creationId="{764FCB5E-7189-4A76-9A25-DEB4F3A98D63}"/>
          </ac:spMkLst>
        </pc:spChg>
        <pc:spChg chg="add mod">
          <ac:chgData name="Javor Kalojanov" userId="cc6cc98d7d2de611" providerId="LiveId" clId="{64DF19C6-50C9-4686-BF67-9F623CB345DF}" dt="2019-04-27T02:38:08.215" v="24329" actId="1076"/>
          <ac:spMkLst>
            <pc:docMk/>
            <pc:sldMk cId="979918722" sldId="261"/>
            <ac:spMk id="32" creationId="{F4FC0572-0DC6-42AA-8F98-4E15FCCB254A}"/>
          </ac:spMkLst>
        </pc:spChg>
        <pc:spChg chg="add mod">
          <ac:chgData name="Javor Kalojanov" userId="cc6cc98d7d2de611" providerId="LiveId" clId="{64DF19C6-50C9-4686-BF67-9F623CB345DF}" dt="2019-04-27T02:38:27.993" v="24333" actId="1076"/>
          <ac:spMkLst>
            <pc:docMk/>
            <pc:sldMk cId="979918722" sldId="261"/>
            <ac:spMk id="33" creationId="{011371EF-E985-4474-8F08-F7B062A5A71B}"/>
          </ac:spMkLst>
        </pc:spChg>
        <pc:spChg chg="add mod">
          <ac:chgData name="Javor Kalojanov" userId="cc6cc98d7d2de611" providerId="LiveId" clId="{64DF19C6-50C9-4686-BF67-9F623CB345DF}" dt="2019-04-27T02:38:23.182" v="24332" actId="1076"/>
          <ac:spMkLst>
            <pc:docMk/>
            <pc:sldMk cId="979918722" sldId="261"/>
            <ac:spMk id="34" creationId="{83765D0F-57B1-414A-95F4-4B1F9C8B0E48}"/>
          </ac:spMkLst>
        </pc:spChg>
        <pc:spChg chg="add mod">
          <ac:chgData name="Javor Kalojanov" userId="cc6cc98d7d2de611" providerId="LiveId" clId="{64DF19C6-50C9-4686-BF67-9F623CB345DF}" dt="2019-04-27T02:35:16.396" v="24298" actId="1076"/>
          <ac:spMkLst>
            <pc:docMk/>
            <pc:sldMk cId="979918722" sldId="261"/>
            <ac:spMk id="35" creationId="{4B24F370-BAD3-47D7-ABB2-A15ED1DD95AD}"/>
          </ac:spMkLst>
        </pc:spChg>
        <pc:spChg chg="add mod">
          <ac:chgData name="Javor Kalojanov" userId="cc6cc98d7d2de611" providerId="LiveId" clId="{64DF19C6-50C9-4686-BF67-9F623CB345DF}" dt="2019-04-27T02:36:13.709" v="24306" actId="1076"/>
          <ac:spMkLst>
            <pc:docMk/>
            <pc:sldMk cId="979918722" sldId="261"/>
            <ac:spMk id="36" creationId="{CC39C8CF-3E89-489C-8E95-45DB7D3449F6}"/>
          </ac:spMkLst>
        </pc:spChg>
        <pc:spChg chg="add mod">
          <ac:chgData name="Javor Kalojanov" userId="cc6cc98d7d2de611" providerId="LiveId" clId="{64DF19C6-50C9-4686-BF67-9F623CB345DF}" dt="2019-04-27T02:36:07.935" v="24305" actId="1076"/>
          <ac:spMkLst>
            <pc:docMk/>
            <pc:sldMk cId="979918722" sldId="261"/>
            <ac:spMk id="37" creationId="{EB1BC537-ACFB-4EBF-AA82-2CBEC64ED213}"/>
          </ac:spMkLst>
        </pc:spChg>
        <pc:spChg chg="add del mod">
          <ac:chgData name="Javor Kalojanov" userId="cc6cc98d7d2de611" providerId="LiveId" clId="{64DF19C6-50C9-4686-BF67-9F623CB345DF}" dt="2019-04-27T02:36:24.142" v="24308" actId="478"/>
          <ac:spMkLst>
            <pc:docMk/>
            <pc:sldMk cId="979918722" sldId="261"/>
            <ac:spMk id="38" creationId="{017B08F6-5DA9-4AE4-AC4D-F94FF8EB5C2E}"/>
          </ac:spMkLst>
        </pc:spChg>
        <pc:spChg chg="add del mod">
          <ac:chgData name="Javor Kalojanov" userId="cc6cc98d7d2de611" providerId="LiveId" clId="{64DF19C6-50C9-4686-BF67-9F623CB345DF}" dt="2019-04-27T02:36:17.619" v="24307" actId="478"/>
          <ac:spMkLst>
            <pc:docMk/>
            <pc:sldMk cId="979918722" sldId="261"/>
            <ac:spMk id="39" creationId="{F777D8AF-DE40-4450-888E-4864C9CED77B}"/>
          </ac:spMkLst>
        </pc:spChg>
        <pc:spChg chg="add del mod">
          <ac:chgData name="Javor Kalojanov" userId="cc6cc98d7d2de611" providerId="LiveId" clId="{64DF19C6-50C9-4686-BF67-9F623CB345DF}" dt="2019-04-27T02:36:27.118" v="24309" actId="478"/>
          <ac:spMkLst>
            <pc:docMk/>
            <pc:sldMk cId="979918722" sldId="261"/>
            <ac:spMk id="40" creationId="{A3F8D8B9-0C4D-44FB-BB09-10254FFA0BC6}"/>
          </ac:spMkLst>
        </pc:spChg>
        <pc:spChg chg="add del mod">
          <ac:chgData name="Javor Kalojanov" userId="cc6cc98d7d2de611" providerId="LiveId" clId="{64DF19C6-50C9-4686-BF67-9F623CB345DF}" dt="2019-04-25T06:37:46.257" v="23202" actId="478"/>
          <ac:spMkLst>
            <pc:docMk/>
            <pc:sldMk cId="979918722" sldId="261"/>
            <ac:spMk id="42" creationId="{13AF0B8A-AA71-4B88-B97C-60A9B65406A3}"/>
          </ac:spMkLst>
        </pc:spChg>
        <pc:spChg chg="add del mod">
          <ac:chgData name="Javor Kalojanov" userId="cc6cc98d7d2de611" providerId="LiveId" clId="{64DF19C6-50C9-4686-BF67-9F623CB345DF}" dt="2019-04-25T06:37:46.257" v="23202" actId="478"/>
          <ac:spMkLst>
            <pc:docMk/>
            <pc:sldMk cId="979918722" sldId="261"/>
            <ac:spMk id="43" creationId="{F9DB5DA4-DD2D-4C11-A266-31ECA925F560}"/>
          </ac:spMkLst>
        </pc:spChg>
        <pc:spChg chg="add del mod">
          <ac:chgData name="Javor Kalojanov" userId="cc6cc98d7d2de611" providerId="LiveId" clId="{64DF19C6-50C9-4686-BF67-9F623CB345DF}" dt="2019-04-25T06:37:46.257" v="23202" actId="478"/>
          <ac:spMkLst>
            <pc:docMk/>
            <pc:sldMk cId="979918722" sldId="261"/>
            <ac:spMk id="44" creationId="{0E6F0D2E-D2C4-40D3-91CB-8231556EB6FD}"/>
          </ac:spMkLst>
        </pc:spChg>
        <pc:spChg chg="add mod">
          <ac:chgData name="Javor Kalojanov" userId="cc6cc98d7d2de611" providerId="LiveId" clId="{64DF19C6-50C9-4686-BF67-9F623CB345DF}" dt="2019-04-27T02:34:55.713" v="24295" actId="1076"/>
          <ac:spMkLst>
            <pc:docMk/>
            <pc:sldMk cId="979918722" sldId="261"/>
            <ac:spMk id="45" creationId="{3DE3EC0C-6C78-45EA-9FBA-3E649BAE0CEE}"/>
          </ac:spMkLst>
        </pc:spChg>
        <pc:spChg chg="add del">
          <ac:chgData name="Javor Kalojanov" userId="cc6cc98d7d2de611" providerId="LiveId" clId="{64DF19C6-50C9-4686-BF67-9F623CB345DF}" dt="2019-04-25T06:37:37.694" v="23201"/>
          <ac:spMkLst>
            <pc:docMk/>
            <pc:sldMk cId="979918722" sldId="261"/>
            <ac:spMk id="49" creationId="{2438DA96-5B34-4BF6-90D5-85B931095E4F}"/>
          </ac:spMkLst>
        </pc:spChg>
        <pc:spChg chg="add del">
          <ac:chgData name="Javor Kalojanov" userId="cc6cc98d7d2de611" providerId="LiveId" clId="{64DF19C6-50C9-4686-BF67-9F623CB345DF}" dt="2019-04-25T06:37:37.694" v="23201"/>
          <ac:spMkLst>
            <pc:docMk/>
            <pc:sldMk cId="979918722" sldId="261"/>
            <ac:spMk id="50" creationId="{721CA2E7-2222-4876-A584-A12E8D42F559}"/>
          </ac:spMkLst>
        </pc:spChg>
        <pc:spChg chg="add del">
          <ac:chgData name="Javor Kalojanov" userId="cc6cc98d7d2de611" providerId="LiveId" clId="{64DF19C6-50C9-4686-BF67-9F623CB345DF}" dt="2019-04-25T06:37:37.694" v="23201"/>
          <ac:spMkLst>
            <pc:docMk/>
            <pc:sldMk cId="979918722" sldId="261"/>
            <ac:spMk id="51" creationId="{E01D46C3-6E54-4820-A170-6DDBBEDB3FD5}"/>
          </ac:spMkLst>
        </pc:spChg>
        <pc:spChg chg="add">
          <ac:chgData name="Javor Kalojanov" userId="cc6cc98d7d2de611" providerId="LiveId" clId="{64DF19C6-50C9-4686-BF67-9F623CB345DF}" dt="2019-04-25T06:37:49.209" v="23203"/>
          <ac:spMkLst>
            <pc:docMk/>
            <pc:sldMk cId="979918722" sldId="261"/>
            <ac:spMk id="54" creationId="{D8C6A347-741C-4DA5-9C54-0195CFD5C2B6}"/>
          </ac:spMkLst>
        </pc:spChg>
        <pc:spChg chg="add">
          <ac:chgData name="Javor Kalojanov" userId="cc6cc98d7d2de611" providerId="LiveId" clId="{64DF19C6-50C9-4686-BF67-9F623CB345DF}" dt="2019-04-25T06:37:49.209" v="23203"/>
          <ac:spMkLst>
            <pc:docMk/>
            <pc:sldMk cId="979918722" sldId="261"/>
            <ac:spMk id="55" creationId="{8E5F6469-DEE5-452A-B7AF-24A28882D1ED}"/>
          </ac:spMkLst>
        </pc:spChg>
        <pc:spChg chg="add">
          <ac:chgData name="Javor Kalojanov" userId="cc6cc98d7d2de611" providerId="LiveId" clId="{64DF19C6-50C9-4686-BF67-9F623CB345DF}" dt="2019-04-25T06:37:49.209" v="23203"/>
          <ac:spMkLst>
            <pc:docMk/>
            <pc:sldMk cId="979918722" sldId="261"/>
            <ac:spMk id="56" creationId="{09E95CF9-6471-4BAB-9FB9-D80D650DDB3A}"/>
          </ac:spMkLst>
        </pc:spChg>
        <pc:spChg chg="add">
          <ac:chgData name="Javor Kalojanov" userId="cc6cc98d7d2de611" providerId="LiveId" clId="{64DF19C6-50C9-4686-BF67-9F623CB345DF}" dt="2019-04-25T06:37:59.547" v="23204"/>
          <ac:spMkLst>
            <pc:docMk/>
            <pc:sldMk cId="979918722" sldId="261"/>
            <ac:spMk id="57" creationId="{3A57DBA7-DF76-418F-BF5F-4092B3E4918E}"/>
          </ac:spMkLst>
        </pc:spChg>
        <pc:picChg chg="add del mod modCrop">
          <ac:chgData name="Javor Kalojanov" userId="cc6cc98d7d2de611" providerId="LiveId" clId="{64DF19C6-50C9-4686-BF67-9F623CB345DF}" dt="2019-04-20T12:07:20.309" v="2344" actId="478"/>
          <ac:picMkLst>
            <pc:docMk/>
            <pc:sldMk cId="979918722" sldId="261"/>
            <ac:picMk id="6" creationId="{0B7C7F59-77AB-4274-8DE3-92B69DF5A0F3}"/>
          </ac:picMkLst>
        </pc:picChg>
        <pc:picChg chg="add del mod modCrop">
          <ac:chgData name="Javor Kalojanov" userId="cc6cc98d7d2de611" providerId="LiveId" clId="{64DF19C6-50C9-4686-BF67-9F623CB345DF}" dt="2019-04-27T02:22:36.922" v="24263" actId="478"/>
          <ac:picMkLst>
            <pc:docMk/>
            <pc:sldMk cId="979918722" sldId="261"/>
            <ac:picMk id="8" creationId="{492D1887-DD42-4C75-B3AE-9AE5DF80FFCC}"/>
          </ac:picMkLst>
        </pc:picChg>
        <pc:picChg chg="add del mod modCrop">
          <ac:chgData name="Javor Kalojanov" userId="cc6cc98d7d2de611" providerId="LiveId" clId="{64DF19C6-50C9-4686-BF67-9F623CB345DF}" dt="2019-04-20T12:07:38.407" v="2347" actId="478"/>
          <ac:picMkLst>
            <pc:docMk/>
            <pc:sldMk cId="979918722" sldId="261"/>
            <ac:picMk id="10" creationId="{53BBF4F9-39B8-4BD3-AD20-25B2626D6440}"/>
          </ac:picMkLst>
        </pc:picChg>
        <pc:picChg chg="add mod ord modCrop">
          <ac:chgData name="Javor Kalojanov" userId="cc6cc98d7d2de611" providerId="LiveId" clId="{64DF19C6-50C9-4686-BF67-9F623CB345DF}" dt="2019-04-27T02:38:00.796" v="24328" actId="1076"/>
          <ac:picMkLst>
            <pc:docMk/>
            <pc:sldMk cId="979918722" sldId="261"/>
            <ac:picMk id="12" creationId="{6888EE17-91A9-4BF7-9E08-2839B2F158DA}"/>
          </ac:picMkLst>
        </pc:picChg>
        <pc:picChg chg="add del mod">
          <ac:chgData name="Javor Kalojanov" userId="cc6cc98d7d2de611" providerId="LiveId" clId="{64DF19C6-50C9-4686-BF67-9F623CB345DF}" dt="2019-04-20T12:12:16.634" v="2349" actId="478"/>
          <ac:picMkLst>
            <pc:docMk/>
            <pc:sldMk cId="979918722" sldId="261"/>
            <ac:picMk id="14" creationId="{430DD650-E742-401D-AE87-DDBB1ACFCF95}"/>
          </ac:picMkLst>
        </pc:picChg>
        <pc:picChg chg="add del mod">
          <ac:chgData name="Javor Kalojanov" userId="cc6cc98d7d2de611" providerId="LiveId" clId="{64DF19C6-50C9-4686-BF67-9F623CB345DF}" dt="2019-04-20T12:13:00.170" v="2351" actId="478"/>
          <ac:picMkLst>
            <pc:docMk/>
            <pc:sldMk cId="979918722" sldId="261"/>
            <ac:picMk id="18" creationId="{532EF154-70DF-491C-8032-C94CBA05C92E}"/>
          </ac:picMkLst>
        </pc:picChg>
        <pc:picChg chg="add del mod modCrop">
          <ac:chgData name="Javor Kalojanov" userId="cc6cc98d7d2de611" providerId="LiveId" clId="{64DF19C6-50C9-4686-BF67-9F623CB345DF}" dt="2019-04-27T02:21:45.295" v="24251" actId="478"/>
          <ac:picMkLst>
            <pc:docMk/>
            <pc:sldMk cId="979918722" sldId="261"/>
            <ac:picMk id="22" creationId="{92E9D3D5-0B64-4DA4-BFD1-D6E6D3EE7753}"/>
          </ac:picMkLst>
        </pc:picChg>
        <pc:picChg chg="add del mod ord">
          <ac:chgData name="Javor Kalojanov" userId="cc6cc98d7d2de611" providerId="LiveId" clId="{64DF19C6-50C9-4686-BF67-9F623CB345DF}" dt="2019-04-25T06:37:46.257" v="23202" actId="478"/>
          <ac:picMkLst>
            <pc:docMk/>
            <pc:sldMk cId="979918722" sldId="261"/>
            <ac:picMk id="27" creationId="{476316AC-8C93-4992-AA2D-C36C85AC20E2}"/>
          </ac:picMkLst>
        </pc:picChg>
        <pc:picChg chg="add del">
          <ac:chgData name="Javor Kalojanov" userId="cc6cc98d7d2de611" providerId="LiveId" clId="{64DF19C6-50C9-4686-BF67-9F623CB345DF}" dt="2019-04-20T12:16:32.729" v="2425"/>
          <ac:picMkLst>
            <pc:docMk/>
            <pc:sldMk cId="979918722" sldId="261"/>
            <ac:picMk id="27" creationId="{9B3AAC0C-E796-48A0-901E-BF2058C8F859}"/>
          </ac:picMkLst>
        </pc:picChg>
        <pc:picChg chg="add ord">
          <ac:chgData name="Javor Kalojanov" userId="cc6cc98d7d2de611" providerId="LiveId" clId="{64DF19C6-50C9-4686-BF67-9F623CB345DF}" dt="2019-04-27T02:35:32.676" v="24303" actId="171"/>
          <ac:picMkLst>
            <pc:docMk/>
            <pc:sldMk cId="979918722" sldId="261"/>
            <ac:picMk id="41" creationId="{0BB2F383-EB9B-42B1-9615-1CDAAC9D0223}"/>
          </ac:picMkLst>
        </pc:picChg>
        <pc:picChg chg="add del mod ord">
          <ac:chgData name="Javor Kalojanov" userId="cc6cc98d7d2de611" providerId="LiveId" clId="{64DF19C6-50C9-4686-BF67-9F623CB345DF}" dt="2019-04-25T06:37:46.257" v="23202" actId="478"/>
          <ac:picMkLst>
            <pc:docMk/>
            <pc:sldMk cId="979918722" sldId="261"/>
            <ac:picMk id="41" creationId="{0CEFC029-1CB0-4332-B112-269408A70966}"/>
          </ac:picMkLst>
        </pc:picChg>
        <pc:picChg chg="add del mod ord">
          <ac:chgData name="Javor Kalojanov" userId="cc6cc98d7d2de611" providerId="LiveId" clId="{64DF19C6-50C9-4686-BF67-9F623CB345DF}" dt="2019-04-27T02:35:26.583" v="24300" actId="478"/>
          <ac:picMkLst>
            <pc:docMk/>
            <pc:sldMk cId="979918722" sldId="261"/>
            <ac:picMk id="46" creationId="{1F2EE663-C7B2-4237-A5E9-0AFA5160004E}"/>
          </ac:picMkLst>
        </pc:picChg>
        <pc:picChg chg="add del">
          <ac:chgData name="Javor Kalojanov" userId="cc6cc98d7d2de611" providerId="LiveId" clId="{64DF19C6-50C9-4686-BF67-9F623CB345DF}" dt="2019-04-25T06:37:37.694" v="23201"/>
          <ac:picMkLst>
            <pc:docMk/>
            <pc:sldMk cId="979918722" sldId="261"/>
            <ac:picMk id="47" creationId="{19003569-3681-47E1-A47F-C97A24D22F24}"/>
          </ac:picMkLst>
        </pc:picChg>
        <pc:picChg chg="add del">
          <ac:chgData name="Javor Kalojanov" userId="cc6cc98d7d2de611" providerId="LiveId" clId="{64DF19C6-50C9-4686-BF67-9F623CB345DF}" dt="2019-04-25T06:37:37.694" v="23201"/>
          <ac:picMkLst>
            <pc:docMk/>
            <pc:sldMk cId="979918722" sldId="261"/>
            <ac:picMk id="48" creationId="{A5476447-5190-4019-96CA-27CE4CE19A5A}"/>
          </ac:picMkLst>
        </pc:picChg>
        <pc:picChg chg="add ord">
          <ac:chgData name="Javor Kalojanov" userId="cc6cc98d7d2de611" providerId="LiveId" clId="{64DF19C6-50C9-4686-BF67-9F623CB345DF}" dt="2019-04-27T02:34:34.793" v="24291" actId="167"/>
          <ac:picMkLst>
            <pc:docMk/>
            <pc:sldMk cId="979918722" sldId="261"/>
            <ac:picMk id="52" creationId="{693A30FD-30F4-4F5D-8E8A-BD1BDC405B09}"/>
          </ac:picMkLst>
        </pc:picChg>
        <pc:picChg chg="add ord">
          <ac:chgData name="Javor Kalojanov" userId="cc6cc98d7d2de611" providerId="LiveId" clId="{64DF19C6-50C9-4686-BF67-9F623CB345DF}" dt="2019-04-27T02:34:34.793" v="24291" actId="167"/>
          <ac:picMkLst>
            <pc:docMk/>
            <pc:sldMk cId="979918722" sldId="261"/>
            <ac:picMk id="53" creationId="{9605954E-F1A9-42D9-9E61-6453115A1C15}"/>
          </ac:picMkLst>
        </pc:picChg>
        <pc:cxnChg chg="add">
          <ac:chgData name="Javor Kalojanov" userId="cc6cc98d7d2de611" providerId="LiveId" clId="{64DF19C6-50C9-4686-BF67-9F623CB345DF}" dt="2019-05-05T09:55:30.295" v="37618"/>
          <ac:cxnSpMkLst>
            <pc:docMk/>
            <pc:sldMk cId="979918722" sldId="261"/>
            <ac:cxnSpMk id="27" creationId="{3C537E24-78C0-4BD0-82C5-41A412E14944}"/>
          </ac:cxnSpMkLst>
        </pc:cxnChg>
      </pc:sldChg>
      <pc:sldChg chg="addSp delSp modSp add ord modTransition modAnim modNotesTx">
        <pc:chgData name="Javor Kalojanov" userId="cc6cc98d7d2de611" providerId="LiveId" clId="{64DF19C6-50C9-4686-BF67-9F623CB345DF}" dt="2019-05-06T11:32:53.033" v="38967"/>
        <pc:sldMkLst>
          <pc:docMk/>
          <pc:sldMk cId="2438582647" sldId="262"/>
        </pc:sldMkLst>
        <pc:spChg chg="mod">
          <ac:chgData name="Javor Kalojanov" userId="cc6cc98d7d2de611" providerId="LiveId" clId="{64DF19C6-50C9-4686-BF67-9F623CB345DF}" dt="2019-04-21T06:20:49.418" v="5341" actId="20577"/>
          <ac:spMkLst>
            <pc:docMk/>
            <pc:sldMk cId="2438582647" sldId="262"/>
            <ac:spMk id="2" creationId="{6910B042-BFEE-49DF-954A-61725E902CCE}"/>
          </ac:spMkLst>
        </pc:spChg>
        <pc:spChg chg="mod">
          <ac:chgData name="Javor Kalojanov" userId="cc6cc98d7d2de611" providerId="LiveId" clId="{64DF19C6-50C9-4686-BF67-9F623CB345DF}" dt="2019-04-21T04:18:48.752" v="4773" actId="2711"/>
          <ac:spMkLst>
            <pc:docMk/>
            <pc:sldMk cId="2438582647" sldId="262"/>
            <ac:spMk id="3" creationId="{9180D9A9-BAB3-4AB1-B134-8914D11DD229}"/>
          </ac:spMkLst>
        </pc:spChg>
        <pc:spChg chg="add mod">
          <ac:chgData name="Javor Kalojanov" userId="cc6cc98d7d2de611" providerId="LiveId" clId="{64DF19C6-50C9-4686-BF67-9F623CB345DF}" dt="2019-04-21T00:27:21.177" v="2849" actId="1076"/>
          <ac:spMkLst>
            <pc:docMk/>
            <pc:sldMk cId="2438582647" sldId="262"/>
            <ac:spMk id="9" creationId="{417610F8-E4F3-40B1-904B-ABE521B5E5FB}"/>
          </ac:spMkLst>
        </pc:spChg>
        <pc:spChg chg="add mod">
          <ac:chgData name="Javor Kalojanov" userId="cc6cc98d7d2de611" providerId="LiveId" clId="{64DF19C6-50C9-4686-BF67-9F623CB345DF}" dt="2019-04-21T00:27:24.773" v="2850" actId="1076"/>
          <ac:spMkLst>
            <pc:docMk/>
            <pc:sldMk cId="2438582647" sldId="262"/>
            <ac:spMk id="10" creationId="{A83992A3-37E9-452F-85DC-BD4D1F6B1EFD}"/>
          </ac:spMkLst>
        </pc:spChg>
        <pc:spChg chg="add mod">
          <ac:chgData name="Javor Kalojanov" userId="cc6cc98d7d2de611" providerId="LiveId" clId="{64DF19C6-50C9-4686-BF67-9F623CB345DF}" dt="2019-04-21T00:27:56.951" v="2865" actId="1076"/>
          <ac:spMkLst>
            <pc:docMk/>
            <pc:sldMk cId="2438582647" sldId="262"/>
            <ac:spMk id="11" creationId="{3747A274-4D8C-4F95-9571-09E9E3904825}"/>
          </ac:spMkLst>
        </pc:spChg>
        <pc:spChg chg="add mod">
          <ac:chgData name="Javor Kalojanov" userId="cc6cc98d7d2de611" providerId="LiveId" clId="{64DF19C6-50C9-4686-BF67-9F623CB345DF}" dt="2019-04-21T00:28:18.709" v="2894" actId="1076"/>
          <ac:spMkLst>
            <pc:docMk/>
            <pc:sldMk cId="2438582647" sldId="262"/>
            <ac:spMk id="12" creationId="{9752BC3E-D1B7-4511-91D7-DDC1B1E3A5ED}"/>
          </ac:spMkLst>
        </pc:spChg>
        <pc:graphicFrameChg chg="add del mod">
          <ac:chgData name="Javor Kalojanov" userId="cc6cc98d7d2de611" providerId="LiveId" clId="{64DF19C6-50C9-4686-BF67-9F623CB345DF}" dt="2019-04-21T00:24:40.964" v="2799" actId="478"/>
          <ac:graphicFrameMkLst>
            <pc:docMk/>
            <pc:sldMk cId="2438582647" sldId="262"/>
            <ac:graphicFrameMk id="6" creationId="{AC923180-8961-4EED-9A35-5B8AE43BA2B3}"/>
          </ac:graphicFrameMkLst>
        </pc:graphicFrameChg>
        <pc:picChg chg="add del mod">
          <ac:chgData name="Javor Kalojanov" userId="cc6cc98d7d2de611" providerId="LiveId" clId="{64DF19C6-50C9-4686-BF67-9F623CB345DF}" dt="2019-05-01T07:30:46.444" v="36987"/>
          <ac:picMkLst>
            <pc:docMk/>
            <pc:sldMk cId="2438582647" sldId="262"/>
            <ac:picMk id="5" creationId="{3200DFE6-FB6B-47C6-B408-2C78BF294C13}"/>
          </ac:picMkLst>
        </pc:picChg>
        <pc:picChg chg="add del mod">
          <ac:chgData name="Javor Kalojanov" userId="cc6cc98d7d2de611" providerId="LiveId" clId="{64DF19C6-50C9-4686-BF67-9F623CB345DF}" dt="2019-04-21T00:24:23.814" v="2797" actId="478"/>
          <ac:picMkLst>
            <pc:docMk/>
            <pc:sldMk cId="2438582647" sldId="262"/>
            <ac:picMk id="5" creationId="{34E931FD-2583-4215-8499-D90207FF5869}"/>
          </ac:picMkLst>
        </pc:picChg>
        <pc:picChg chg="add mod">
          <ac:chgData name="Javor Kalojanov" userId="cc6cc98d7d2de611" providerId="LiveId" clId="{64DF19C6-50C9-4686-BF67-9F623CB345DF}" dt="2019-04-21T00:25:56.414" v="2802" actId="1076"/>
          <ac:picMkLst>
            <pc:docMk/>
            <pc:sldMk cId="2438582647" sldId="262"/>
            <ac:picMk id="8" creationId="{843A5AF1-3EFB-49BD-8941-A0A2FE2F02D4}"/>
          </ac:picMkLst>
        </pc:picChg>
      </pc:sldChg>
      <pc:sldChg chg="addSp delSp modSp add ord modTransition delAnim modAnim modNotesTx">
        <pc:chgData name="Javor Kalojanov" userId="cc6cc98d7d2de611" providerId="LiveId" clId="{64DF19C6-50C9-4686-BF67-9F623CB345DF}" dt="2019-05-06T11:32:53.033" v="38967"/>
        <pc:sldMkLst>
          <pc:docMk/>
          <pc:sldMk cId="1060215086" sldId="263"/>
        </pc:sldMkLst>
        <pc:picChg chg="add del mod">
          <ac:chgData name="Javor Kalojanov" userId="cc6cc98d7d2de611" providerId="LiveId" clId="{64DF19C6-50C9-4686-BF67-9F623CB345DF}" dt="2019-04-21T12:55:08.499" v="5523" actId="478"/>
          <ac:picMkLst>
            <pc:docMk/>
            <pc:sldMk cId="1060215086" sldId="263"/>
            <ac:picMk id="2" creationId="{4A0907A0-586F-4D69-A91E-535C83D6F6CF}"/>
          </ac:picMkLst>
        </pc:picChg>
        <pc:picChg chg="add mod">
          <ac:chgData name="Javor Kalojanov" userId="cc6cc98d7d2de611" providerId="LiveId" clId="{64DF19C6-50C9-4686-BF67-9F623CB345DF}" dt="2019-04-21T12:55:34.943" v="5526" actId="14100"/>
          <ac:picMkLst>
            <pc:docMk/>
            <pc:sldMk cId="1060215086" sldId="263"/>
            <ac:picMk id="3" creationId="{8C49FD09-8C0E-42C9-ABBA-92A7A0DC1593}"/>
          </ac:picMkLst>
        </pc:picChg>
      </pc:sldChg>
      <pc:sldChg chg="addSp modSp add modTransition modNotesTx">
        <pc:chgData name="Javor Kalojanov" userId="cc6cc98d7d2de611" providerId="LiveId" clId="{64DF19C6-50C9-4686-BF67-9F623CB345DF}" dt="2019-05-06T11:32:53.033" v="38967"/>
        <pc:sldMkLst>
          <pc:docMk/>
          <pc:sldMk cId="1540714777" sldId="264"/>
        </pc:sldMkLst>
        <pc:spChg chg="mod">
          <ac:chgData name="Javor Kalojanov" userId="cc6cc98d7d2de611" providerId="LiveId" clId="{64DF19C6-50C9-4686-BF67-9F623CB345DF}" dt="2019-04-21T00:54:36.991" v="3006" actId="20577"/>
          <ac:spMkLst>
            <pc:docMk/>
            <pc:sldMk cId="1540714777" sldId="264"/>
            <ac:spMk id="2" creationId="{2C2F1163-3D89-4FEE-ADDE-50723C3A2169}"/>
          </ac:spMkLst>
        </pc:spChg>
        <pc:spChg chg="mod">
          <ac:chgData name="Javor Kalojanov" userId="cc6cc98d7d2de611" providerId="LiveId" clId="{64DF19C6-50C9-4686-BF67-9F623CB345DF}" dt="2019-04-21T04:18:51.304" v="4777" actId="2711"/>
          <ac:spMkLst>
            <pc:docMk/>
            <pc:sldMk cId="1540714777" sldId="264"/>
            <ac:spMk id="3" creationId="{C5552EF8-6ABE-4A49-AF26-92A263EFAA5C}"/>
          </ac:spMkLst>
        </pc:spChg>
        <pc:spChg chg="add mod">
          <ac:chgData name="Javor Kalojanov" userId="cc6cc98d7d2de611" providerId="LiveId" clId="{64DF19C6-50C9-4686-BF67-9F623CB345DF}" dt="2019-04-21T01:05:36.093" v="3296" actId="20577"/>
          <ac:spMkLst>
            <pc:docMk/>
            <pc:sldMk cId="1540714777" sldId="264"/>
            <ac:spMk id="7" creationId="{6C383058-C772-4B73-B92A-2C5D8F04229D}"/>
          </ac:spMkLst>
        </pc:spChg>
        <pc:picChg chg="add mod ord">
          <ac:chgData name="Javor Kalojanov" userId="cc6cc98d7d2de611" providerId="LiveId" clId="{64DF19C6-50C9-4686-BF67-9F623CB345DF}" dt="2019-04-21T04:18:50.352" v="4776" actId="167"/>
          <ac:picMkLst>
            <pc:docMk/>
            <pc:sldMk cId="1540714777" sldId="264"/>
            <ac:picMk id="6" creationId="{80622027-B4A6-4067-8D1D-5DA6898A2AB2}"/>
          </ac:picMkLst>
        </pc:picChg>
      </pc:sldChg>
      <pc:sldChg chg="addSp delSp modSp add modTransition modNotesTx">
        <pc:chgData name="Javor Kalojanov" userId="cc6cc98d7d2de611" providerId="LiveId" clId="{64DF19C6-50C9-4686-BF67-9F623CB345DF}" dt="2019-05-06T11:32:53.033" v="38967"/>
        <pc:sldMkLst>
          <pc:docMk/>
          <pc:sldMk cId="1063021702" sldId="265"/>
        </pc:sldMkLst>
        <pc:spChg chg="mod">
          <ac:chgData name="Javor Kalojanov" userId="cc6cc98d7d2de611" providerId="LiveId" clId="{64DF19C6-50C9-4686-BF67-9F623CB345DF}" dt="2019-04-24T05:25:10.280" v="16554" actId="1076"/>
          <ac:spMkLst>
            <pc:docMk/>
            <pc:sldMk cId="1063021702" sldId="265"/>
            <ac:spMk id="2" creationId="{6910B042-BFEE-49DF-954A-61725E902CCE}"/>
          </ac:spMkLst>
        </pc:spChg>
        <pc:spChg chg="del">
          <ac:chgData name="Javor Kalojanov" userId="cc6cc98d7d2de611" providerId="LiveId" clId="{64DF19C6-50C9-4686-BF67-9F623CB345DF}" dt="2019-04-21T03:25:00.366" v="4175" actId="478"/>
          <ac:spMkLst>
            <pc:docMk/>
            <pc:sldMk cId="1063021702" sldId="265"/>
            <ac:spMk id="3" creationId="{9180D9A9-BAB3-4AB1-B134-8914D11DD229}"/>
          </ac:spMkLst>
        </pc:spChg>
        <pc:spChg chg="add del mod">
          <ac:chgData name="Javor Kalojanov" userId="cc6cc98d7d2de611" providerId="LiveId" clId="{64DF19C6-50C9-4686-BF67-9F623CB345DF}" dt="2019-04-21T03:26:36.293" v="4237" actId="478"/>
          <ac:spMkLst>
            <pc:docMk/>
            <pc:sldMk cId="1063021702" sldId="265"/>
            <ac:spMk id="6" creationId="{66375A23-5226-4EBD-87AB-19485DA408B1}"/>
          </ac:spMkLst>
        </pc:spChg>
        <pc:spChg chg="add mod topLvl">
          <ac:chgData name="Javor Kalojanov" userId="cc6cc98d7d2de611" providerId="LiveId" clId="{64DF19C6-50C9-4686-BF67-9F623CB345DF}" dt="2019-04-27T02:56:10.918" v="24644" actId="164"/>
          <ac:spMkLst>
            <pc:docMk/>
            <pc:sldMk cId="1063021702" sldId="265"/>
            <ac:spMk id="6" creationId="{E14EF1F6-A927-4704-A1B2-287093FC2608}"/>
          </ac:spMkLst>
        </pc:spChg>
        <pc:spChg chg="del">
          <ac:chgData name="Javor Kalojanov" userId="cc6cc98d7d2de611" providerId="LiveId" clId="{64DF19C6-50C9-4686-BF67-9F623CB345DF}" dt="2019-04-24T05:26:33.704" v="16567" actId="478"/>
          <ac:spMkLst>
            <pc:docMk/>
            <pc:sldMk cId="1063021702" sldId="265"/>
            <ac:spMk id="9" creationId="{417610F8-E4F3-40B1-904B-ABE521B5E5FB}"/>
          </ac:spMkLst>
        </pc:spChg>
        <pc:spChg chg="del">
          <ac:chgData name="Javor Kalojanov" userId="cc6cc98d7d2de611" providerId="LiveId" clId="{64DF19C6-50C9-4686-BF67-9F623CB345DF}" dt="2019-04-24T05:26:27.884" v="16566" actId="478"/>
          <ac:spMkLst>
            <pc:docMk/>
            <pc:sldMk cId="1063021702" sldId="265"/>
            <ac:spMk id="10" creationId="{A83992A3-37E9-452F-85DC-BD4D1F6B1EFD}"/>
          </ac:spMkLst>
        </pc:spChg>
        <pc:spChg chg="add del mod">
          <ac:chgData name="Javor Kalojanov" userId="cc6cc98d7d2de611" providerId="LiveId" clId="{64DF19C6-50C9-4686-BF67-9F623CB345DF}" dt="2019-04-21T03:29:47.597" v="4287" actId="478"/>
          <ac:spMkLst>
            <pc:docMk/>
            <pc:sldMk cId="1063021702" sldId="265"/>
            <ac:spMk id="14" creationId="{047C4F39-136E-4DE9-AC01-0DFD8C469FD8}"/>
          </ac:spMkLst>
        </pc:spChg>
        <pc:spChg chg="add mod">
          <ac:chgData name="Javor Kalojanov" userId="cc6cc98d7d2de611" providerId="LiveId" clId="{64DF19C6-50C9-4686-BF67-9F623CB345DF}" dt="2019-04-27T02:54:55.843" v="24637" actId="1076"/>
          <ac:spMkLst>
            <pc:docMk/>
            <pc:sldMk cId="1063021702" sldId="265"/>
            <ac:spMk id="15" creationId="{003D0ACC-6EC6-4518-931B-E25F487F970C}"/>
          </ac:spMkLst>
        </pc:spChg>
        <pc:spChg chg="add del mod topLvl">
          <ac:chgData name="Javor Kalojanov" userId="cc6cc98d7d2de611" providerId="LiveId" clId="{64DF19C6-50C9-4686-BF67-9F623CB345DF}" dt="2019-04-21T03:45:26.503" v="4441" actId="478"/>
          <ac:spMkLst>
            <pc:docMk/>
            <pc:sldMk cId="1063021702" sldId="265"/>
            <ac:spMk id="15" creationId="{57322865-EF0B-47F0-854E-4BA82201D1E9}"/>
          </ac:spMkLst>
        </pc:spChg>
        <pc:spChg chg="add del mod">
          <ac:chgData name="Javor Kalojanov" userId="cc6cc98d7d2de611" providerId="LiveId" clId="{64DF19C6-50C9-4686-BF67-9F623CB345DF}" dt="2019-04-27T02:46:23.253" v="24377" actId="478"/>
          <ac:spMkLst>
            <pc:docMk/>
            <pc:sldMk cId="1063021702" sldId="265"/>
            <ac:spMk id="16" creationId="{77316EB3-DB1B-4B28-8E5C-E1A10CC20B4E}"/>
          </ac:spMkLst>
        </pc:spChg>
        <pc:spChg chg="add mod">
          <ac:chgData name="Javor Kalojanov" userId="cc6cc98d7d2de611" providerId="LiveId" clId="{64DF19C6-50C9-4686-BF67-9F623CB345DF}" dt="2019-04-27T02:57:38.008" v="24655" actId="164"/>
          <ac:spMkLst>
            <pc:docMk/>
            <pc:sldMk cId="1063021702" sldId="265"/>
            <ac:spMk id="17" creationId="{6315AC5C-6373-4C7B-8884-25BFFB922722}"/>
          </ac:spMkLst>
        </pc:spChg>
        <pc:spChg chg="add mod ord">
          <ac:chgData name="Javor Kalojanov" userId="cc6cc98d7d2de611" providerId="LiveId" clId="{64DF19C6-50C9-4686-BF67-9F623CB345DF}" dt="2019-04-27T02:56:10.918" v="24644" actId="164"/>
          <ac:spMkLst>
            <pc:docMk/>
            <pc:sldMk cId="1063021702" sldId="265"/>
            <ac:spMk id="18" creationId="{561FD29A-CD3B-4DB2-B9AC-12AF1874BAA5}"/>
          </ac:spMkLst>
        </pc:spChg>
        <pc:spChg chg="add mod ord">
          <ac:chgData name="Javor Kalojanov" userId="cc6cc98d7d2de611" providerId="LiveId" clId="{64DF19C6-50C9-4686-BF67-9F623CB345DF}" dt="2019-04-29T11:00:40.512" v="31971" actId="6549"/>
          <ac:spMkLst>
            <pc:docMk/>
            <pc:sldMk cId="1063021702" sldId="265"/>
            <ac:spMk id="19" creationId="{0F9DCC4E-17C9-485C-845F-3EA99A073C8B}"/>
          </ac:spMkLst>
        </pc:spChg>
        <pc:spChg chg="add mod ord">
          <ac:chgData name="Javor Kalojanov" userId="cc6cc98d7d2de611" providerId="LiveId" clId="{64DF19C6-50C9-4686-BF67-9F623CB345DF}" dt="2019-04-29T11:00:48.410" v="31973" actId="20577"/>
          <ac:spMkLst>
            <pc:docMk/>
            <pc:sldMk cId="1063021702" sldId="265"/>
            <ac:spMk id="20" creationId="{58004583-DC74-43E2-863F-71775279DF8B}"/>
          </ac:spMkLst>
        </pc:spChg>
        <pc:spChg chg="add mod ord">
          <ac:chgData name="Javor Kalojanov" userId="cc6cc98d7d2de611" providerId="LiveId" clId="{64DF19C6-50C9-4686-BF67-9F623CB345DF}" dt="2019-04-27T02:56:10.918" v="24644" actId="164"/>
          <ac:spMkLst>
            <pc:docMk/>
            <pc:sldMk cId="1063021702" sldId="265"/>
            <ac:spMk id="23" creationId="{C4761A38-B1D8-4C18-B748-DFE4E5CF7C98}"/>
          </ac:spMkLst>
        </pc:spChg>
        <pc:spChg chg="add mod ord">
          <ac:chgData name="Javor Kalojanov" userId="cc6cc98d7d2de611" providerId="LiveId" clId="{64DF19C6-50C9-4686-BF67-9F623CB345DF}" dt="2019-04-27T02:56:10.918" v="24644" actId="164"/>
          <ac:spMkLst>
            <pc:docMk/>
            <pc:sldMk cId="1063021702" sldId="265"/>
            <ac:spMk id="24" creationId="{50FDD08B-80D7-4098-AA1B-1B2FF0057130}"/>
          </ac:spMkLst>
        </pc:spChg>
        <pc:spChg chg="add mod ord">
          <ac:chgData name="Javor Kalojanov" userId="cc6cc98d7d2de611" providerId="LiveId" clId="{64DF19C6-50C9-4686-BF67-9F623CB345DF}" dt="2019-04-27T02:56:10.918" v="24644" actId="164"/>
          <ac:spMkLst>
            <pc:docMk/>
            <pc:sldMk cId="1063021702" sldId="265"/>
            <ac:spMk id="25" creationId="{3F7273DE-49D9-4C85-A132-774667ADE1C6}"/>
          </ac:spMkLst>
        </pc:spChg>
        <pc:spChg chg="add mod topLvl">
          <ac:chgData name="Javor Kalojanov" userId="cc6cc98d7d2de611" providerId="LiveId" clId="{64DF19C6-50C9-4686-BF67-9F623CB345DF}" dt="2019-04-27T02:56:10.918" v="24644" actId="164"/>
          <ac:spMkLst>
            <pc:docMk/>
            <pc:sldMk cId="1063021702" sldId="265"/>
            <ac:spMk id="26" creationId="{1769C673-1B56-4A0E-A1D2-A27C8D649201}"/>
          </ac:spMkLst>
        </pc:spChg>
        <pc:spChg chg="add mod topLvl">
          <ac:chgData name="Javor Kalojanov" userId="cc6cc98d7d2de611" providerId="LiveId" clId="{64DF19C6-50C9-4686-BF67-9F623CB345DF}" dt="2019-04-27T02:56:10.918" v="24644" actId="164"/>
          <ac:spMkLst>
            <pc:docMk/>
            <pc:sldMk cId="1063021702" sldId="265"/>
            <ac:spMk id="27" creationId="{FB780C17-C0A2-45BB-83B0-826450CC98E9}"/>
          </ac:spMkLst>
        </pc:spChg>
        <pc:spChg chg="add mod">
          <ac:chgData name="Javor Kalojanov" userId="cc6cc98d7d2de611" providerId="LiveId" clId="{64DF19C6-50C9-4686-BF67-9F623CB345DF}" dt="2019-04-27T02:56:10.918" v="24644" actId="164"/>
          <ac:spMkLst>
            <pc:docMk/>
            <pc:sldMk cId="1063021702" sldId="265"/>
            <ac:spMk id="29" creationId="{72F10AB4-9A51-49E5-855C-735373B84D6B}"/>
          </ac:spMkLst>
        </pc:spChg>
        <pc:spChg chg="add del mod">
          <ac:chgData name="Javor Kalojanov" userId="cc6cc98d7d2de611" providerId="LiveId" clId="{64DF19C6-50C9-4686-BF67-9F623CB345DF}" dt="2019-04-27T02:52:09.934" v="24511" actId="478"/>
          <ac:spMkLst>
            <pc:docMk/>
            <pc:sldMk cId="1063021702" sldId="265"/>
            <ac:spMk id="30" creationId="{EAD1C4A0-D2C9-4EEE-A878-94BB13A52967}"/>
          </ac:spMkLst>
        </pc:spChg>
        <pc:spChg chg="add mod">
          <ac:chgData name="Javor Kalojanov" userId="cc6cc98d7d2de611" providerId="LiveId" clId="{64DF19C6-50C9-4686-BF67-9F623CB345DF}" dt="2019-04-27T02:56:24.396" v="24647" actId="6549"/>
          <ac:spMkLst>
            <pc:docMk/>
            <pc:sldMk cId="1063021702" sldId="265"/>
            <ac:spMk id="31" creationId="{13AD6810-E952-43ED-98C5-BC3C103E54FC}"/>
          </ac:spMkLst>
        </pc:spChg>
        <pc:grpChg chg="add del mod ord">
          <ac:chgData name="Javor Kalojanov" userId="cc6cc98d7d2de611" providerId="LiveId" clId="{64DF19C6-50C9-4686-BF67-9F623CB345DF}" dt="2019-04-27T02:56:15.190" v="24645" actId="165"/>
          <ac:grpSpMkLst>
            <pc:docMk/>
            <pc:sldMk cId="1063021702" sldId="265"/>
            <ac:grpSpMk id="3" creationId="{80F75304-4859-4A04-BF3A-19495EE53589}"/>
          </ac:grpSpMkLst>
        </pc:grpChg>
        <pc:grpChg chg="add del mod">
          <ac:chgData name="Javor Kalojanov" userId="cc6cc98d7d2de611" providerId="LiveId" clId="{64DF19C6-50C9-4686-BF67-9F623CB345DF}" dt="2019-04-27T02:51:16.584" v="24504" actId="165"/>
          <ac:grpSpMkLst>
            <pc:docMk/>
            <pc:sldMk cId="1063021702" sldId="265"/>
            <ac:grpSpMk id="7" creationId="{3CC61BE6-98C8-4D92-897D-2E0DC9622418}"/>
          </ac:grpSpMkLst>
        </pc:grpChg>
        <pc:grpChg chg="add mod">
          <ac:chgData name="Javor Kalojanov" userId="cc6cc98d7d2de611" providerId="LiveId" clId="{64DF19C6-50C9-4686-BF67-9F623CB345DF}" dt="2019-04-27T02:57:38.008" v="24655" actId="164"/>
          <ac:grpSpMkLst>
            <pc:docMk/>
            <pc:sldMk cId="1063021702" sldId="265"/>
            <ac:grpSpMk id="9" creationId="{6FE8B1AD-EFBA-4F0C-A31F-DCFE123F04F7}"/>
          </ac:grpSpMkLst>
        </pc:grpChg>
        <pc:grpChg chg="add del mod">
          <ac:chgData name="Javor Kalojanov" userId="cc6cc98d7d2de611" providerId="LiveId" clId="{64DF19C6-50C9-4686-BF67-9F623CB345DF}" dt="2019-04-21T03:31:50.492" v="4310" actId="165"/>
          <ac:grpSpMkLst>
            <pc:docMk/>
            <pc:sldMk cId="1063021702" sldId="265"/>
            <ac:grpSpMk id="16" creationId="{525BD2F0-554F-47B2-8B7C-EE5B71F6BA80}"/>
          </ac:grpSpMkLst>
        </pc:grpChg>
        <pc:grpChg chg="add mod">
          <ac:chgData name="Javor Kalojanov" userId="cc6cc98d7d2de611" providerId="LiveId" clId="{64DF19C6-50C9-4686-BF67-9F623CB345DF}" dt="2019-04-27T02:57:38.008" v="24655" actId="164"/>
          <ac:grpSpMkLst>
            <pc:docMk/>
            <pc:sldMk cId="1063021702" sldId="265"/>
            <ac:grpSpMk id="37" creationId="{64504085-2B2D-4238-9FF0-1590CB4AF811}"/>
          </ac:grpSpMkLst>
        </pc:grpChg>
        <pc:picChg chg="add mod topLvl modCrop">
          <ac:chgData name="Javor Kalojanov" userId="cc6cc98d7d2de611" providerId="LiveId" clId="{64DF19C6-50C9-4686-BF67-9F623CB345DF}" dt="2019-04-27T02:56:10.918" v="24644" actId="164"/>
          <ac:picMkLst>
            <pc:docMk/>
            <pc:sldMk cId="1063021702" sldId="265"/>
            <ac:picMk id="5" creationId="{56815589-7F5D-4F6B-B1C6-D2F632FCC22A}"/>
          </ac:picMkLst>
        </pc:picChg>
        <pc:picChg chg="add del mod topLvl">
          <ac:chgData name="Javor Kalojanov" userId="cc6cc98d7d2de611" providerId="LiveId" clId="{64DF19C6-50C9-4686-BF67-9F623CB345DF}" dt="2019-04-27T02:56:21.996" v="24646" actId="478"/>
          <ac:picMkLst>
            <pc:docMk/>
            <pc:sldMk cId="1063021702" sldId="265"/>
            <ac:picMk id="13" creationId="{AB618AF0-8C41-4CF3-907B-6F288B7BA116}"/>
          </ac:picMkLst>
        </pc:picChg>
        <pc:cxnChg chg="add del mod">
          <ac:chgData name="Javor Kalojanov" userId="cc6cc98d7d2de611" providerId="LiveId" clId="{64DF19C6-50C9-4686-BF67-9F623CB345DF}" dt="2019-04-21T03:30:58.417" v="4298" actId="11529"/>
          <ac:cxnSpMkLst>
            <pc:docMk/>
            <pc:sldMk cId="1063021702" sldId="265"/>
            <ac:cxnSpMk id="19" creationId="{2EB929F3-8C84-459C-B83B-3B65971870EF}"/>
          </ac:cxnSpMkLst>
        </pc:cxnChg>
        <pc:cxnChg chg="add mod topLvl">
          <ac:chgData name="Javor Kalojanov" userId="cc6cc98d7d2de611" providerId="LiveId" clId="{64DF19C6-50C9-4686-BF67-9F623CB345DF}" dt="2019-04-27T02:57:38.008" v="24655" actId="164"/>
          <ac:cxnSpMkLst>
            <pc:docMk/>
            <pc:sldMk cId="1063021702" sldId="265"/>
            <ac:cxnSpMk id="21" creationId="{D06BB102-6310-4FA8-9351-2ADEF2E294E1}"/>
          </ac:cxnSpMkLst>
        </pc:cxnChg>
        <pc:cxnChg chg="add mod ord topLvl">
          <ac:chgData name="Javor Kalojanov" userId="cc6cc98d7d2de611" providerId="LiveId" clId="{64DF19C6-50C9-4686-BF67-9F623CB345DF}" dt="2019-04-27T02:57:38.008" v="24655" actId="164"/>
          <ac:cxnSpMkLst>
            <pc:docMk/>
            <pc:sldMk cId="1063021702" sldId="265"/>
            <ac:cxnSpMk id="22" creationId="{44A680C5-2A41-460F-8550-B9BA07839084}"/>
          </ac:cxnSpMkLst>
        </pc:cxnChg>
        <pc:cxnChg chg="add mod ord topLvl">
          <ac:chgData name="Javor Kalojanov" userId="cc6cc98d7d2de611" providerId="LiveId" clId="{64DF19C6-50C9-4686-BF67-9F623CB345DF}" dt="2019-04-27T02:57:38.008" v="24655" actId="164"/>
          <ac:cxnSpMkLst>
            <pc:docMk/>
            <pc:sldMk cId="1063021702" sldId="265"/>
            <ac:cxnSpMk id="28" creationId="{68019236-024A-445B-80B4-23127D126FDD}"/>
          </ac:cxnSpMkLst>
        </pc:cxnChg>
        <pc:cxnChg chg="add mod topLvl">
          <ac:chgData name="Javor Kalojanov" userId="cc6cc98d7d2de611" providerId="LiveId" clId="{64DF19C6-50C9-4686-BF67-9F623CB345DF}" dt="2019-04-27T02:57:38.008" v="24655" actId="164"/>
          <ac:cxnSpMkLst>
            <pc:docMk/>
            <pc:sldMk cId="1063021702" sldId="265"/>
            <ac:cxnSpMk id="32" creationId="{3E801A71-D85A-4A37-9463-B96CE09308EB}"/>
          </ac:cxnSpMkLst>
        </pc:cxnChg>
      </pc:sldChg>
      <pc:sldChg chg="addSp delSp modSp add modTransition modNotesTx">
        <pc:chgData name="Javor Kalojanov" userId="cc6cc98d7d2de611" providerId="LiveId" clId="{64DF19C6-50C9-4686-BF67-9F623CB345DF}" dt="2019-05-06T11:32:53.033" v="38967"/>
        <pc:sldMkLst>
          <pc:docMk/>
          <pc:sldMk cId="1782719535" sldId="266"/>
        </pc:sldMkLst>
        <pc:spChg chg="mod">
          <ac:chgData name="Javor Kalojanov" userId="cc6cc98d7d2de611" providerId="LiveId" clId="{64DF19C6-50C9-4686-BF67-9F623CB345DF}" dt="2019-04-21T03:28:56.676" v="4281" actId="20577"/>
          <ac:spMkLst>
            <pc:docMk/>
            <pc:sldMk cId="1782719535" sldId="266"/>
            <ac:spMk id="2" creationId="{68F5734B-6CEB-47FB-A345-1D0CA48654EB}"/>
          </ac:spMkLst>
        </pc:spChg>
        <pc:spChg chg="del">
          <ac:chgData name="Javor Kalojanov" userId="cc6cc98d7d2de611" providerId="LiveId" clId="{64DF19C6-50C9-4686-BF67-9F623CB345DF}" dt="2019-04-21T03:28:26.487" v="4247" actId="478"/>
          <ac:spMkLst>
            <pc:docMk/>
            <pc:sldMk cId="1782719535" sldId="266"/>
            <ac:spMk id="3" creationId="{4E41C24B-42EE-4603-A0E2-CE628EA6F729}"/>
          </ac:spMkLst>
        </pc:spChg>
        <pc:spChg chg="add del">
          <ac:chgData name="Javor Kalojanov" userId="cc6cc98d7d2de611" providerId="LiveId" clId="{64DF19C6-50C9-4686-BF67-9F623CB345DF}" dt="2019-04-21T03:27:54.174" v="4240" actId="478"/>
          <ac:spMkLst>
            <pc:docMk/>
            <pc:sldMk cId="1782719535" sldId="266"/>
            <ac:spMk id="5" creationId="{A46BF53F-C0EC-400C-8592-43A0D86D1D89}"/>
          </ac:spMkLst>
        </pc:spChg>
        <pc:spChg chg="add del">
          <ac:chgData name="Javor Kalojanov" userId="cc6cc98d7d2de611" providerId="LiveId" clId="{64DF19C6-50C9-4686-BF67-9F623CB345DF}" dt="2019-04-21T03:35:54.693" v="4349" actId="478"/>
          <ac:spMkLst>
            <pc:docMk/>
            <pc:sldMk cId="1782719535" sldId="266"/>
            <ac:spMk id="6" creationId="{D1502D6A-DD7D-42F4-8BB5-F84AD9A86FCF}"/>
          </ac:spMkLst>
        </pc:spChg>
        <pc:spChg chg="add mod topLvl">
          <ac:chgData name="Javor Kalojanov" userId="cc6cc98d7d2de611" providerId="LiveId" clId="{64DF19C6-50C9-4686-BF67-9F623CB345DF}" dt="2019-04-21T03:38:05.914" v="4372" actId="1076"/>
          <ac:spMkLst>
            <pc:docMk/>
            <pc:sldMk cId="1782719535" sldId="266"/>
            <ac:spMk id="9" creationId="{3B1FD847-0347-434A-8EF2-46974E03F5A6}"/>
          </ac:spMkLst>
        </pc:spChg>
        <pc:spChg chg="add del mod">
          <ac:chgData name="Javor Kalojanov" userId="cc6cc98d7d2de611" providerId="LiveId" clId="{64DF19C6-50C9-4686-BF67-9F623CB345DF}" dt="2019-04-21T03:37:38.003" v="4365" actId="478"/>
          <ac:spMkLst>
            <pc:docMk/>
            <pc:sldMk cId="1782719535" sldId="266"/>
            <ac:spMk id="10" creationId="{4A9A805B-29C0-4085-A479-1ADC1E0F9F13}"/>
          </ac:spMkLst>
        </pc:spChg>
        <pc:spChg chg="add del mod">
          <ac:chgData name="Javor Kalojanov" userId="cc6cc98d7d2de611" providerId="LiveId" clId="{64DF19C6-50C9-4686-BF67-9F623CB345DF}" dt="2019-04-21T03:37:40.018" v="4366" actId="478"/>
          <ac:spMkLst>
            <pc:docMk/>
            <pc:sldMk cId="1782719535" sldId="266"/>
            <ac:spMk id="11" creationId="{B39B29D2-2B14-44A7-AAD3-858BBB920A01}"/>
          </ac:spMkLst>
        </pc:spChg>
        <pc:spChg chg="add mod">
          <ac:chgData name="Javor Kalojanov" userId="cc6cc98d7d2de611" providerId="LiveId" clId="{64DF19C6-50C9-4686-BF67-9F623CB345DF}" dt="2019-04-21T03:39:57.655" v="4384" actId="1076"/>
          <ac:spMkLst>
            <pc:docMk/>
            <pc:sldMk cId="1782719535" sldId="266"/>
            <ac:spMk id="14" creationId="{81488FBD-302C-4CC9-93B8-A0293FD7CAD4}"/>
          </ac:spMkLst>
        </pc:spChg>
        <pc:spChg chg="add del mod">
          <ac:chgData name="Javor Kalojanov" userId="cc6cc98d7d2de611" providerId="LiveId" clId="{64DF19C6-50C9-4686-BF67-9F623CB345DF}" dt="2019-04-21T05:41:32.654" v="5105" actId="478"/>
          <ac:spMkLst>
            <pc:docMk/>
            <pc:sldMk cId="1782719535" sldId="266"/>
            <ac:spMk id="15" creationId="{A25CBE79-660E-4787-B367-79034BE20BFA}"/>
          </ac:spMkLst>
        </pc:spChg>
        <pc:spChg chg="add mod topLvl">
          <ac:chgData name="Javor Kalojanov" userId="cc6cc98d7d2de611" providerId="LiveId" clId="{64DF19C6-50C9-4686-BF67-9F623CB345DF}" dt="2019-04-21T04:08:17.484" v="4648" actId="2711"/>
          <ac:spMkLst>
            <pc:docMk/>
            <pc:sldMk cId="1782719535" sldId="266"/>
            <ac:spMk id="19" creationId="{A3D1A058-F4EA-4268-B000-3B8F7E0CA114}"/>
          </ac:spMkLst>
        </pc:spChg>
        <pc:spChg chg="add mod topLvl">
          <ac:chgData name="Javor Kalojanov" userId="cc6cc98d7d2de611" providerId="LiveId" clId="{64DF19C6-50C9-4686-BF67-9F623CB345DF}" dt="2019-04-21T04:08:17.484" v="4648" actId="2711"/>
          <ac:spMkLst>
            <pc:docMk/>
            <pc:sldMk cId="1782719535" sldId="266"/>
            <ac:spMk id="20" creationId="{43E49A8C-4A82-480C-AA20-5BC00A3DDA54}"/>
          </ac:spMkLst>
        </pc:spChg>
        <pc:spChg chg="add mod topLvl">
          <ac:chgData name="Javor Kalojanov" userId="cc6cc98d7d2de611" providerId="LiveId" clId="{64DF19C6-50C9-4686-BF67-9F623CB345DF}" dt="2019-04-21T04:08:17.484" v="4648" actId="2711"/>
          <ac:spMkLst>
            <pc:docMk/>
            <pc:sldMk cId="1782719535" sldId="266"/>
            <ac:spMk id="21" creationId="{D4C98CAD-5E68-4C67-AA1C-8D706F469776}"/>
          </ac:spMkLst>
        </pc:spChg>
        <pc:spChg chg="add mod topLvl">
          <ac:chgData name="Javor Kalojanov" userId="cc6cc98d7d2de611" providerId="LiveId" clId="{64DF19C6-50C9-4686-BF67-9F623CB345DF}" dt="2019-04-21T04:08:17.484" v="4648" actId="2711"/>
          <ac:spMkLst>
            <pc:docMk/>
            <pc:sldMk cId="1782719535" sldId="266"/>
            <ac:spMk id="22" creationId="{A178B9FA-99A6-4FCB-B7D8-C923B29675EE}"/>
          </ac:spMkLst>
        </pc:spChg>
        <pc:spChg chg="add mod topLvl">
          <ac:chgData name="Javor Kalojanov" userId="cc6cc98d7d2de611" providerId="LiveId" clId="{64DF19C6-50C9-4686-BF67-9F623CB345DF}" dt="2019-04-21T04:08:17.484" v="4648" actId="2711"/>
          <ac:spMkLst>
            <pc:docMk/>
            <pc:sldMk cId="1782719535" sldId="266"/>
            <ac:spMk id="23" creationId="{EEFA5693-FD6E-4763-A708-E15B5EEBE0BD}"/>
          </ac:spMkLst>
        </pc:spChg>
        <pc:spChg chg="add mod topLvl">
          <ac:chgData name="Javor Kalojanov" userId="cc6cc98d7d2de611" providerId="LiveId" clId="{64DF19C6-50C9-4686-BF67-9F623CB345DF}" dt="2019-04-21T04:08:17.484" v="4648" actId="2711"/>
          <ac:spMkLst>
            <pc:docMk/>
            <pc:sldMk cId="1782719535" sldId="266"/>
            <ac:spMk id="24" creationId="{8A1E037B-B9E6-4898-AC70-1F3128AD4BC6}"/>
          </ac:spMkLst>
        </pc:spChg>
        <pc:spChg chg="add mod topLvl">
          <ac:chgData name="Javor Kalojanov" userId="cc6cc98d7d2de611" providerId="LiveId" clId="{64DF19C6-50C9-4686-BF67-9F623CB345DF}" dt="2019-04-21T04:08:17.484" v="4648" actId="2711"/>
          <ac:spMkLst>
            <pc:docMk/>
            <pc:sldMk cId="1782719535" sldId="266"/>
            <ac:spMk id="25" creationId="{CEF722B9-22DC-4894-BB8F-38BC3DC46B4B}"/>
          </ac:spMkLst>
        </pc:spChg>
        <pc:spChg chg="add mod topLvl">
          <ac:chgData name="Javor Kalojanov" userId="cc6cc98d7d2de611" providerId="LiveId" clId="{64DF19C6-50C9-4686-BF67-9F623CB345DF}" dt="2019-04-21T04:08:17.484" v="4648" actId="2711"/>
          <ac:spMkLst>
            <pc:docMk/>
            <pc:sldMk cId="1782719535" sldId="266"/>
            <ac:spMk id="26" creationId="{4EC23D00-2BCD-45F4-A3D9-AE9E45B624A3}"/>
          </ac:spMkLst>
        </pc:spChg>
        <pc:spChg chg="add mod topLvl">
          <ac:chgData name="Javor Kalojanov" userId="cc6cc98d7d2de611" providerId="LiveId" clId="{64DF19C6-50C9-4686-BF67-9F623CB345DF}" dt="2019-04-21T04:08:17.484" v="4648" actId="2711"/>
          <ac:spMkLst>
            <pc:docMk/>
            <pc:sldMk cId="1782719535" sldId="266"/>
            <ac:spMk id="27" creationId="{6FEFAB56-7429-454E-A836-18CECF57C7A6}"/>
          </ac:spMkLst>
        </pc:spChg>
        <pc:spChg chg="add mod topLvl">
          <ac:chgData name="Javor Kalojanov" userId="cc6cc98d7d2de611" providerId="LiveId" clId="{64DF19C6-50C9-4686-BF67-9F623CB345DF}" dt="2019-04-21T04:08:17.484" v="4648" actId="2711"/>
          <ac:spMkLst>
            <pc:docMk/>
            <pc:sldMk cId="1782719535" sldId="266"/>
            <ac:spMk id="28" creationId="{A38ACE40-4D5F-42D3-BE87-8C3A8E6AC0B6}"/>
          </ac:spMkLst>
        </pc:spChg>
        <pc:spChg chg="add mod topLvl">
          <ac:chgData name="Javor Kalojanov" userId="cc6cc98d7d2de611" providerId="LiveId" clId="{64DF19C6-50C9-4686-BF67-9F623CB345DF}" dt="2019-04-21T04:08:17.484" v="4648" actId="2711"/>
          <ac:spMkLst>
            <pc:docMk/>
            <pc:sldMk cId="1782719535" sldId="266"/>
            <ac:spMk id="29" creationId="{0CA5947B-C205-4C1F-A723-E4555C3AC2FC}"/>
          </ac:spMkLst>
        </pc:spChg>
        <pc:spChg chg="add mod topLvl">
          <ac:chgData name="Javor Kalojanov" userId="cc6cc98d7d2de611" providerId="LiveId" clId="{64DF19C6-50C9-4686-BF67-9F623CB345DF}" dt="2019-04-21T04:08:17.484" v="4648" actId="2711"/>
          <ac:spMkLst>
            <pc:docMk/>
            <pc:sldMk cId="1782719535" sldId="266"/>
            <ac:spMk id="30" creationId="{7E63245B-D687-4138-82A6-0B4D4949AF06}"/>
          </ac:spMkLst>
        </pc:spChg>
        <pc:spChg chg="add mod topLvl">
          <ac:chgData name="Javor Kalojanov" userId="cc6cc98d7d2de611" providerId="LiveId" clId="{64DF19C6-50C9-4686-BF67-9F623CB345DF}" dt="2019-04-21T03:55:28.382" v="4503" actId="1076"/>
          <ac:spMkLst>
            <pc:docMk/>
            <pc:sldMk cId="1782719535" sldId="266"/>
            <ac:spMk id="31" creationId="{1C409A76-2EFD-4FF7-9A38-CA60BEE5D821}"/>
          </ac:spMkLst>
        </pc:spChg>
        <pc:spChg chg="add mod topLvl">
          <ac:chgData name="Javor Kalojanov" userId="cc6cc98d7d2de611" providerId="LiveId" clId="{64DF19C6-50C9-4686-BF67-9F623CB345DF}" dt="2019-04-21T03:56:24.079" v="4508" actId="1076"/>
          <ac:spMkLst>
            <pc:docMk/>
            <pc:sldMk cId="1782719535" sldId="266"/>
            <ac:spMk id="32" creationId="{81EA3067-1C09-4132-921C-F82B8E9CF387}"/>
          </ac:spMkLst>
        </pc:spChg>
        <pc:spChg chg="add mod topLvl">
          <ac:chgData name="Javor Kalojanov" userId="cc6cc98d7d2de611" providerId="LiveId" clId="{64DF19C6-50C9-4686-BF67-9F623CB345DF}" dt="2019-04-21T03:55:55.741" v="4506" actId="1076"/>
          <ac:spMkLst>
            <pc:docMk/>
            <pc:sldMk cId="1782719535" sldId="266"/>
            <ac:spMk id="33" creationId="{C156658E-B3F5-427C-8250-E2EC32D386DB}"/>
          </ac:spMkLst>
        </pc:spChg>
        <pc:spChg chg="add mod">
          <ac:chgData name="Javor Kalojanov" userId="cc6cc98d7d2de611" providerId="LiveId" clId="{64DF19C6-50C9-4686-BF67-9F623CB345DF}" dt="2019-04-21T03:56:13.215" v="4507" actId="1076"/>
          <ac:spMkLst>
            <pc:docMk/>
            <pc:sldMk cId="1782719535" sldId="266"/>
            <ac:spMk id="34" creationId="{351FD345-C36F-4B78-9F93-9FAE885221F9}"/>
          </ac:spMkLst>
        </pc:spChg>
        <pc:spChg chg="add mod">
          <ac:chgData name="Javor Kalojanov" userId="cc6cc98d7d2de611" providerId="LiveId" clId="{64DF19C6-50C9-4686-BF67-9F623CB345DF}" dt="2019-04-21T04:08:17.484" v="4648" actId="2711"/>
          <ac:spMkLst>
            <pc:docMk/>
            <pc:sldMk cId="1782719535" sldId="266"/>
            <ac:spMk id="39" creationId="{195CCC5E-CE3C-4D55-A5E7-6CAFC85A5165}"/>
          </ac:spMkLst>
        </pc:spChg>
        <pc:spChg chg="add mod">
          <ac:chgData name="Javor Kalojanov" userId="cc6cc98d7d2de611" providerId="LiveId" clId="{64DF19C6-50C9-4686-BF67-9F623CB345DF}" dt="2019-04-21T04:08:17.484" v="4648" actId="2711"/>
          <ac:spMkLst>
            <pc:docMk/>
            <pc:sldMk cId="1782719535" sldId="266"/>
            <ac:spMk id="40" creationId="{4E6A86FD-96B1-4A01-B145-5A2354684EA0}"/>
          </ac:spMkLst>
        </pc:spChg>
        <pc:grpChg chg="add del mod">
          <ac:chgData name="Javor Kalojanov" userId="cc6cc98d7d2de611" providerId="LiveId" clId="{64DF19C6-50C9-4686-BF67-9F623CB345DF}" dt="2019-04-21T03:36:13.625" v="4352" actId="165"/>
          <ac:grpSpMkLst>
            <pc:docMk/>
            <pc:sldMk cId="1782719535" sldId="266"/>
            <ac:grpSpMk id="36" creationId="{441DCB1B-80A0-482C-9696-78222A6D4495}"/>
          </ac:grpSpMkLst>
        </pc:grpChg>
        <pc:picChg chg="add mod topLvl modCrop">
          <ac:chgData name="Javor Kalojanov" userId="cc6cc98d7d2de611" providerId="LiveId" clId="{64DF19C6-50C9-4686-BF67-9F623CB345DF}" dt="2019-04-21T03:55:19.426" v="4502" actId="1076"/>
          <ac:picMkLst>
            <pc:docMk/>
            <pc:sldMk cId="1782719535" sldId="266"/>
            <ac:picMk id="7" creationId="{EC98E3F7-81F9-4710-AB8E-3A8EBBA9DF46}"/>
          </ac:picMkLst>
        </pc:picChg>
        <pc:picChg chg="add mod">
          <ac:chgData name="Javor Kalojanov" userId="cc6cc98d7d2de611" providerId="LiveId" clId="{64DF19C6-50C9-4686-BF67-9F623CB345DF}" dt="2019-04-21T03:39:52.922" v="4383" actId="1076"/>
          <ac:picMkLst>
            <pc:docMk/>
            <pc:sldMk cId="1782719535" sldId="266"/>
            <ac:picMk id="8" creationId="{EA06FF25-7821-4236-B2C2-BD96CF15668A}"/>
          </ac:picMkLst>
        </pc:picChg>
        <pc:picChg chg="add mod">
          <ac:chgData name="Javor Kalojanov" userId="cc6cc98d7d2de611" providerId="LiveId" clId="{64DF19C6-50C9-4686-BF67-9F623CB345DF}" dt="2019-04-21T05:41:42.678" v="5106" actId="732"/>
          <ac:picMkLst>
            <pc:docMk/>
            <pc:sldMk cId="1782719535" sldId="266"/>
            <ac:picMk id="13" creationId="{ADCE4D2F-7272-4B55-B846-B3A46858423E}"/>
          </ac:picMkLst>
        </pc:picChg>
        <pc:picChg chg="add mod ord topLvl modCrop">
          <ac:chgData name="Javor Kalojanov" userId="cc6cc98d7d2de611" providerId="LiveId" clId="{64DF19C6-50C9-4686-BF67-9F623CB345DF}" dt="2019-04-21T03:55:40.121" v="4505" actId="1076"/>
          <ac:picMkLst>
            <pc:docMk/>
            <pc:sldMk cId="1782719535" sldId="266"/>
            <ac:picMk id="35" creationId="{242A550F-D938-4574-9F04-6FDF01494AF3}"/>
          </ac:picMkLst>
        </pc:picChg>
        <pc:cxnChg chg="add mod">
          <ac:chgData name="Javor Kalojanov" userId="cc6cc98d7d2de611" providerId="LiveId" clId="{64DF19C6-50C9-4686-BF67-9F623CB345DF}" dt="2019-04-21T05:41:57.092" v="5108" actId="14100"/>
          <ac:cxnSpMkLst>
            <pc:docMk/>
            <pc:sldMk cId="1782719535" sldId="266"/>
            <ac:cxnSpMk id="12" creationId="{D3F60D59-67EA-4466-9E4D-2B1CCC5CE317}"/>
          </ac:cxnSpMkLst>
        </pc:cxnChg>
        <pc:cxnChg chg="add mod ord">
          <ac:chgData name="Javor Kalojanov" userId="cc6cc98d7d2de611" providerId="LiveId" clId="{64DF19C6-50C9-4686-BF67-9F623CB345DF}" dt="2019-04-21T05:42:06.881" v="5109" actId="14100"/>
          <ac:cxnSpMkLst>
            <pc:docMk/>
            <pc:sldMk cId="1782719535" sldId="266"/>
            <ac:cxnSpMk id="16" creationId="{A758181E-C170-4519-8B1A-8115CDC548E0}"/>
          </ac:cxnSpMkLst>
        </pc:cxnChg>
        <pc:cxnChg chg="add mod">
          <ac:chgData name="Javor Kalojanov" userId="cc6cc98d7d2de611" providerId="LiveId" clId="{64DF19C6-50C9-4686-BF67-9F623CB345DF}" dt="2019-04-21T05:42:20.597" v="5111" actId="14100"/>
          <ac:cxnSpMkLst>
            <pc:docMk/>
            <pc:sldMk cId="1782719535" sldId="266"/>
            <ac:cxnSpMk id="17" creationId="{7F2AF750-6498-4DE3-9489-AB740C4B0472}"/>
          </ac:cxnSpMkLst>
        </pc:cxnChg>
        <pc:cxnChg chg="add mod">
          <ac:chgData name="Javor Kalojanov" userId="cc6cc98d7d2de611" providerId="LiveId" clId="{64DF19C6-50C9-4686-BF67-9F623CB345DF}" dt="2019-04-21T05:42:15.651" v="5110" actId="14100"/>
          <ac:cxnSpMkLst>
            <pc:docMk/>
            <pc:sldMk cId="1782719535" sldId="266"/>
            <ac:cxnSpMk id="18" creationId="{433519A3-1D7E-4FC5-A0F5-87C0A0CB4E97}"/>
          </ac:cxnSpMkLst>
        </pc:cxnChg>
      </pc:sldChg>
      <pc:sldChg chg="addSp delSp modSp add modTransition modNotesTx">
        <pc:chgData name="Javor Kalojanov" userId="cc6cc98d7d2de611" providerId="LiveId" clId="{64DF19C6-50C9-4686-BF67-9F623CB345DF}" dt="2019-05-06T11:32:53.033" v="38967"/>
        <pc:sldMkLst>
          <pc:docMk/>
          <pc:sldMk cId="2541123805" sldId="267"/>
        </pc:sldMkLst>
        <pc:spChg chg="mod">
          <ac:chgData name="Javor Kalojanov" userId="cc6cc98d7d2de611" providerId="LiveId" clId="{64DF19C6-50C9-4686-BF67-9F623CB345DF}" dt="2019-04-21T03:44:08.873" v="4435" actId="20577"/>
          <ac:spMkLst>
            <pc:docMk/>
            <pc:sldMk cId="2541123805" sldId="267"/>
            <ac:spMk id="2" creationId="{8EB19BF4-532B-4956-8A18-72663348CF83}"/>
          </ac:spMkLst>
        </pc:spChg>
        <pc:spChg chg="del">
          <ac:chgData name="Javor Kalojanov" userId="cc6cc98d7d2de611" providerId="LiveId" clId="{64DF19C6-50C9-4686-BF67-9F623CB345DF}" dt="2019-04-21T03:47:49.532" v="4447" actId="478"/>
          <ac:spMkLst>
            <pc:docMk/>
            <pc:sldMk cId="2541123805" sldId="267"/>
            <ac:spMk id="3" creationId="{0A297CF4-4989-4A81-8246-415CF8AB7A9B}"/>
          </ac:spMkLst>
        </pc:spChg>
        <pc:spChg chg="add del">
          <ac:chgData name="Javor Kalojanov" userId="cc6cc98d7d2de611" providerId="LiveId" clId="{64DF19C6-50C9-4686-BF67-9F623CB345DF}" dt="2019-04-21T03:48:50.548" v="4459" actId="478"/>
          <ac:spMkLst>
            <pc:docMk/>
            <pc:sldMk cId="2541123805" sldId="267"/>
            <ac:spMk id="7" creationId="{24228A9D-D756-424A-BF63-4F147046094F}"/>
          </ac:spMkLst>
        </pc:spChg>
        <pc:spChg chg="add del">
          <ac:chgData name="Javor Kalojanov" userId="cc6cc98d7d2de611" providerId="LiveId" clId="{64DF19C6-50C9-4686-BF67-9F623CB345DF}" dt="2019-04-21T03:48:46.542" v="4457" actId="478"/>
          <ac:spMkLst>
            <pc:docMk/>
            <pc:sldMk cId="2541123805" sldId="267"/>
            <ac:spMk id="8" creationId="{49E3EDCF-A84B-44A8-BF97-D9FE0C710C84}"/>
          </ac:spMkLst>
        </pc:spChg>
        <pc:spChg chg="add del">
          <ac:chgData name="Javor Kalojanov" userId="cc6cc98d7d2de611" providerId="LiveId" clId="{64DF19C6-50C9-4686-BF67-9F623CB345DF}" dt="2019-04-21T03:48:48.403" v="4458" actId="478"/>
          <ac:spMkLst>
            <pc:docMk/>
            <pc:sldMk cId="2541123805" sldId="267"/>
            <ac:spMk id="9" creationId="{75B5FDB1-11AC-4627-9821-B8347688A417}"/>
          </ac:spMkLst>
        </pc:spChg>
        <pc:spChg chg="add del">
          <ac:chgData name="Javor Kalojanov" userId="cc6cc98d7d2de611" providerId="LiveId" clId="{64DF19C6-50C9-4686-BF67-9F623CB345DF}" dt="2019-04-21T03:48:43.789" v="4456" actId="478"/>
          <ac:spMkLst>
            <pc:docMk/>
            <pc:sldMk cId="2541123805" sldId="267"/>
            <ac:spMk id="12" creationId="{C1ADFD89-1475-46AA-88DA-4831150E8A8E}"/>
          </ac:spMkLst>
        </pc:spChg>
        <pc:spChg chg="add mod">
          <ac:chgData name="Javor Kalojanov" userId="cc6cc98d7d2de611" providerId="LiveId" clId="{64DF19C6-50C9-4686-BF67-9F623CB345DF}" dt="2019-04-21T04:08:28.006" v="4649" actId="2711"/>
          <ac:spMkLst>
            <pc:docMk/>
            <pc:sldMk cId="2541123805" sldId="267"/>
            <ac:spMk id="13" creationId="{429B3F61-73B7-4BE8-A88F-27A40CFE31B7}"/>
          </ac:spMkLst>
        </pc:spChg>
        <pc:spChg chg="add mod">
          <ac:chgData name="Javor Kalojanov" userId="cc6cc98d7d2de611" providerId="LiveId" clId="{64DF19C6-50C9-4686-BF67-9F623CB345DF}" dt="2019-04-21T04:08:28.006" v="4649" actId="2711"/>
          <ac:spMkLst>
            <pc:docMk/>
            <pc:sldMk cId="2541123805" sldId="267"/>
            <ac:spMk id="14" creationId="{BC53889B-DD38-4E0C-8963-D2D4024210FC}"/>
          </ac:spMkLst>
        </pc:spChg>
        <pc:spChg chg="add mod">
          <ac:chgData name="Javor Kalojanov" userId="cc6cc98d7d2de611" providerId="LiveId" clId="{64DF19C6-50C9-4686-BF67-9F623CB345DF}" dt="2019-04-21T04:08:28.006" v="4649" actId="2711"/>
          <ac:spMkLst>
            <pc:docMk/>
            <pc:sldMk cId="2541123805" sldId="267"/>
            <ac:spMk id="15" creationId="{8AB16168-F04C-47B0-9924-23DD6E88A802}"/>
          </ac:spMkLst>
        </pc:spChg>
        <pc:spChg chg="add mod">
          <ac:chgData name="Javor Kalojanov" userId="cc6cc98d7d2de611" providerId="LiveId" clId="{64DF19C6-50C9-4686-BF67-9F623CB345DF}" dt="2019-04-21T04:08:28.006" v="4649" actId="2711"/>
          <ac:spMkLst>
            <pc:docMk/>
            <pc:sldMk cId="2541123805" sldId="267"/>
            <ac:spMk id="16" creationId="{995E1828-19AF-40B5-8939-D018BBE6950C}"/>
          </ac:spMkLst>
        </pc:spChg>
        <pc:spChg chg="add mod">
          <ac:chgData name="Javor Kalojanov" userId="cc6cc98d7d2de611" providerId="LiveId" clId="{64DF19C6-50C9-4686-BF67-9F623CB345DF}" dt="2019-04-21T04:08:28.006" v="4649" actId="2711"/>
          <ac:spMkLst>
            <pc:docMk/>
            <pc:sldMk cId="2541123805" sldId="267"/>
            <ac:spMk id="17" creationId="{9DE9B8ED-3ABE-4D11-B3D3-1A2D26F02CBF}"/>
          </ac:spMkLst>
        </pc:spChg>
        <pc:spChg chg="add mod">
          <ac:chgData name="Javor Kalojanov" userId="cc6cc98d7d2de611" providerId="LiveId" clId="{64DF19C6-50C9-4686-BF67-9F623CB345DF}" dt="2019-04-21T04:08:28.006" v="4649" actId="2711"/>
          <ac:spMkLst>
            <pc:docMk/>
            <pc:sldMk cId="2541123805" sldId="267"/>
            <ac:spMk id="18" creationId="{5A765845-7C8C-4E44-8EDB-590968B073FB}"/>
          </ac:spMkLst>
        </pc:spChg>
        <pc:spChg chg="add mod">
          <ac:chgData name="Javor Kalojanov" userId="cc6cc98d7d2de611" providerId="LiveId" clId="{64DF19C6-50C9-4686-BF67-9F623CB345DF}" dt="2019-04-21T04:08:28.006" v="4649" actId="2711"/>
          <ac:spMkLst>
            <pc:docMk/>
            <pc:sldMk cId="2541123805" sldId="267"/>
            <ac:spMk id="19" creationId="{85F15030-4117-4C29-92D5-AB478A489D0F}"/>
          </ac:spMkLst>
        </pc:spChg>
        <pc:spChg chg="add mod">
          <ac:chgData name="Javor Kalojanov" userId="cc6cc98d7d2de611" providerId="LiveId" clId="{64DF19C6-50C9-4686-BF67-9F623CB345DF}" dt="2019-04-21T04:08:28.006" v="4649" actId="2711"/>
          <ac:spMkLst>
            <pc:docMk/>
            <pc:sldMk cId="2541123805" sldId="267"/>
            <ac:spMk id="20" creationId="{B5081F31-30DB-4D27-864A-E26BF37B8874}"/>
          </ac:spMkLst>
        </pc:spChg>
        <pc:spChg chg="add mod">
          <ac:chgData name="Javor Kalojanov" userId="cc6cc98d7d2de611" providerId="LiveId" clId="{64DF19C6-50C9-4686-BF67-9F623CB345DF}" dt="2019-04-21T04:08:36.963" v="4652" actId="2711"/>
          <ac:spMkLst>
            <pc:docMk/>
            <pc:sldMk cId="2541123805" sldId="267"/>
            <ac:spMk id="21" creationId="{79E617B4-5CE6-4C1A-B9EA-614BA6CD22A8}"/>
          </ac:spMkLst>
        </pc:spChg>
        <pc:spChg chg="add mod">
          <ac:chgData name="Javor Kalojanov" userId="cc6cc98d7d2de611" providerId="LiveId" clId="{64DF19C6-50C9-4686-BF67-9F623CB345DF}" dt="2019-04-21T04:08:28.006" v="4649" actId="2711"/>
          <ac:spMkLst>
            <pc:docMk/>
            <pc:sldMk cId="2541123805" sldId="267"/>
            <ac:spMk id="22" creationId="{6966D077-916F-4771-993D-E19F9568CF1C}"/>
          </ac:spMkLst>
        </pc:spChg>
        <pc:spChg chg="add mod">
          <ac:chgData name="Javor Kalojanov" userId="cc6cc98d7d2de611" providerId="LiveId" clId="{64DF19C6-50C9-4686-BF67-9F623CB345DF}" dt="2019-04-21T04:08:28.006" v="4649" actId="2711"/>
          <ac:spMkLst>
            <pc:docMk/>
            <pc:sldMk cId="2541123805" sldId="267"/>
            <ac:spMk id="23" creationId="{4F566EBB-27E6-44E8-BB08-AF3D25E32ADD}"/>
          </ac:spMkLst>
        </pc:spChg>
        <pc:spChg chg="add mod">
          <ac:chgData name="Javor Kalojanov" userId="cc6cc98d7d2de611" providerId="LiveId" clId="{64DF19C6-50C9-4686-BF67-9F623CB345DF}" dt="2019-04-21T04:08:28.006" v="4649" actId="2711"/>
          <ac:spMkLst>
            <pc:docMk/>
            <pc:sldMk cId="2541123805" sldId="267"/>
            <ac:spMk id="24" creationId="{7DD42889-EAF0-4EFF-B802-939BF98118B5}"/>
          </ac:spMkLst>
        </pc:spChg>
        <pc:spChg chg="add mod">
          <ac:chgData name="Javor Kalojanov" userId="cc6cc98d7d2de611" providerId="LiveId" clId="{64DF19C6-50C9-4686-BF67-9F623CB345DF}" dt="2019-04-21T03:57:08.273" v="4513" actId="1076"/>
          <ac:spMkLst>
            <pc:docMk/>
            <pc:sldMk cId="2541123805" sldId="267"/>
            <ac:spMk id="25" creationId="{F46A0E92-D354-46D3-AE20-185890FC4872}"/>
          </ac:spMkLst>
        </pc:spChg>
        <pc:spChg chg="add mod">
          <ac:chgData name="Javor Kalojanov" userId="cc6cc98d7d2de611" providerId="LiveId" clId="{64DF19C6-50C9-4686-BF67-9F623CB345DF}" dt="2019-04-21T03:57:14.492" v="4514" actId="1076"/>
          <ac:spMkLst>
            <pc:docMk/>
            <pc:sldMk cId="2541123805" sldId="267"/>
            <ac:spMk id="26" creationId="{11568E0C-9378-43AA-8632-BE8C13C9F0DB}"/>
          </ac:spMkLst>
        </pc:spChg>
        <pc:spChg chg="add mod">
          <ac:chgData name="Javor Kalojanov" userId="cc6cc98d7d2de611" providerId="LiveId" clId="{64DF19C6-50C9-4686-BF67-9F623CB345DF}" dt="2019-04-21T03:56:53.380" v="4510" actId="1076"/>
          <ac:spMkLst>
            <pc:docMk/>
            <pc:sldMk cId="2541123805" sldId="267"/>
            <ac:spMk id="27" creationId="{55C876D1-807C-4C95-9B89-02B9EBEBC792}"/>
          </ac:spMkLst>
        </pc:spChg>
        <pc:spChg chg="add del">
          <ac:chgData name="Javor Kalojanov" userId="cc6cc98d7d2de611" providerId="LiveId" clId="{64DF19C6-50C9-4686-BF67-9F623CB345DF}" dt="2019-04-21T03:48:43.789" v="4456" actId="478"/>
          <ac:spMkLst>
            <pc:docMk/>
            <pc:sldMk cId="2541123805" sldId="267"/>
            <ac:spMk id="28" creationId="{B2622C94-C18A-4F68-8A07-2FF698F834C3}"/>
          </ac:spMkLst>
        </pc:spChg>
        <pc:spChg chg="add mod">
          <ac:chgData name="Javor Kalojanov" userId="cc6cc98d7d2de611" providerId="LiveId" clId="{64DF19C6-50C9-4686-BF67-9F623CB345DF}" dt="2019-04-21T04:08:28.006" v="4649" actId="2711"/>
          <ac:spMkLst>
            <pc:docMk/>
            <pc:sldMk cId="2541123805" sldId="267"/>
            <ac:spMk id="29" creationId="{CFDF6DC4-3BDF-4007-A735-DF97A26F810E}"/>
          </ac:spMkLst>
        </pc:spChg>
        <pc:spChg chg="add mod">
          <ac:chgData name="Javor Kalojanov" userId="cc6cc98d7d2de611" providerId="LiveId" clId="{64DF19C6-50C9-4686-BF67-9F623CB345DF}" dt="2019-04-21T04:08:28.006" v="4649" actId="2711"/>
          <ac:spMkLst>
            <pc:docMk/>
            <pc:sldMk cId="2541123805" sldId="267"/>
            <ac:spMk id="30" creationId="{8BF4FF35-5452-4FD1-9B54-E1C543E9B7BD}"/>
          </ac:spMkLst>
        </pc:spChg>
        <pc:spChg chg="add del mod">
          <ac:chgData name="Javor Kalojanov" userId="cc6cc98d7d2de611" providerId="LiveId" clId="{64DF19C6-50C9-4686-BF67-9F623CB345DF}" dt="2019-04-21T03:52:10.847" v="4482" actId="478"/>
          <ac:spMkLst>
            <pc:docMk/>
            <pc:sldMk cId="2541123805" sldId="267"/>
            <ac:spMk id="33" creationId="{86BE7C7B-D183-4ADA-B888-C75FE8E11FED}"/>
          </ac:spMkLst>
        </pc:spChg>
        <pc:spChg chg="add del mod">
          <ac:chgData name="Javor Kalojanov" userId="cc6cc98d7d2de611" providerId="LiveId" clId="{64DF19C6-50C9-4686-BF67-9F623CB345DF}" dt="2019-04-21T03:52:12.690" v="4483" actId="478"/>
          <ac:spMkLst>
            <pc:docMk/>
            <pc:sldMk cId="2541123805" sldId="267"/>
            <ac:spMk id="34" creationId="{30CBB56E-CEB3-4E77-9976-4A9C7C565CEA}"/>
          </ac:spMkLst>
        </pc:spChg>
        <pc:spChg chg="add del mod">
          <ac:chgData name="Javor Kalojanov" userId="cc6cc98d7d2de611" providerId="LiveId" clId="{64DF19C6-50C9-4686-BF67-9F623CB345DF}" dt="2019-04-21T03:50:25.332" v="4468" actId="478"/>
          <ac:spMkLst>
            <pc:docMk/>
            <pc:sldMk cId="2541123805" sldId="267"/>
            <ac:spMk id="40" creationId="{024644D7-8ECE-42B7-B040-A09C5831DAF6}"/>
          </ac:spMkLst>
        </pc:spChg>
        <pc:spChg chg="add del mod">
          <ac:chgData name="Javor Kalojanov" userId="cc6cc98d7d2de611" providerId="LiveId" clId="{64DF19C6-50C9-4686-BF67-9F623CB345DF}" dt="2019-04-21T03:50:25.332" v="4468" actId="478"/>
          <ac:spMkLst>
            <pc:docMk/>
            <pc:sldMk cId="2541123805" sldId="267"/>
            <ac:spMk id="41" creationId="{E0A6BF9D-8F76-4DEF-B178-27CF55B4EE28}"/>
          </ac:spMkLst>
        </pc:spChg>
        <pc:spChg chg="add mod">
          <ac:chgData name="Javor Kalojanov" userId="cc6cc98d7d2de611" providerId="LiveId" clId="{64DF19C6-50C9-4686-BF67-9F623CB345DF}" dt="2019-04-21T03:51:13.676" v="4476" actId="1076"/>
          <ac:spMkLst>
            <pc:docMk/>
            <pc:sldMk cId="2541123805" sldId="267"/>
            <ac:spMk id="42" creationId="{FAD1AF5C-1DD9-4959-872E-5C5A2A1CE711}"/>
          </ac:spMkLst>
        </pc:spChg>
        <pc:spChg chg="add mod topLvl">
          <ac:chgData name="Javor Kalojanov" userId="cc6cc98d7d2de611" providerId="LiveId" clId="{64DF19C6-50C9-4686-BF67-9F623CB345DF}" dt="2019-04-21T03:51:19.518" v="4477" actId="165"/>
          <ac:spMkLst>
            <pc:docMk/>
            <pc:sldMk cId="2541123805" sldId="267"/>
            <ac:spMk id="45" creationId="{CBE0D726-A0DB-4587-A1D7-536DDFE75CB4}"/>
          </ac:spMkLst>
        </pc:spChg>
        <pc:spChg chg="add del mod topLvl">
          <ac:chgData name="Javor Kalojanov" userId="cc6cc98d7d2de611" providerId="LiveId" clId="{64DF19C6-50C9-4686-BF67-9F623CB345DF}" dt="2019-04-21T03:53:46.106" v="4488" actId="478"/>
          <ac:spMkLst>
            <pc:docMk/>
            <pc:sldMk cId="2541123805" sldId="267"/>
            <ac:spMk id="46" creationId="{8577A123-2C5A-4271-8BFC-44253C7CCA95}"/>
          </ac:spMkLst>
        </pc:spChg>
        <pc:spChg chg="add del">
          <ac:chgData name="Javor Kalojanov" userId="cc6cc98d7d2de611" providerId="LiveId" clId="{64DF19C6-50C9-4686-BF67-9F623CB345DF}" dt="2019-04-21T03:50:14.162" v="4466" actId="478"/>
          <ac:spMkLst>
            <pc:docMk/>
            <pc:sldMk cId="2541123805" sldId="267"/>
            <ac:spMk id="50" creationId="{4BECDB22-07C3-446F-BC90-4B85AF488C83}"/>
          </ac:spMkLst>
        </pc:spChg>
        <pc:spChg chg="add mod">
          <ac:chgData name="Javor Kalojanov" userId="cc6cc98d7d2de611" providerId="LiveId" clId="{64DF19C6-50C9-4686-BF67-9F623CB345DF}" dt="2019-04-21T04:08:28.006" v="4649" actId="2711"/>
          <ac:spMkLst>
            <pc:docMk/>
            <pc:sldMk cId="2541123805" sldId="267"/>
            <ac:spMk id="52" creationId="{AAFDF665-A4CE-46D6-A636-6A132F2CDAFA}"/>
          </ac:spMkLst>
        </pc:spChg>
        <pc:spChg chg="add mod">
          <ac:chgData name="Javor Kalojanov" userId="cc6cc98d7d2de611" providerId="LiveId" clId="{64DF19C6-50C9-4686-BF67-9F623CB345DF}" dt="2019-04-21T04:08:28.006" v="4649" actId="2711"/>
          <ac:spMkLst>
            <pc:docMk/>
            <pc:sldMk cId="2541123805" sldId="267"/>
            <ac:spMk id="53" creationId="{35597864-088E-42A6-8201-C35771B38AC9}"/>
          </ac:spMkLst>
        </pc:spChg>
        <pc:spChg chg="add mod">
          <ac:chgData name="Javor Kalojanov" userId="cc6cc98d7d2de611" providerId="LiveId" clId="{64DF19C6-50C9-4686-BF67-9F623CB345DF}" dt="2019-04-21T04:08:28.006" v="4649" actId="2711"/>
          <ac:spMkLst>
            <pc:docMk/>
            <pc:sldMk cId="2541123805" sldId="267"/>
            <ac:spMk id="54" creationId="{072C56C5-8EF2-4BA4-A2CC-42D4EC23EBBB}"/>
          </ac:spMkLst>
        </pc:spChg>
        <pc:grpChg chg="add del mod">
          <ac:chgData name="Javor Kalojanov" userId="cc6cc98d7d2de611" providerId="LiveId" clId="{64DF19C6-50C9-4686-BF67-9F623CB345DF}" dt="2019-04-21T03:51:19.518" v="4477" actId="165"/>
          <ac:grpSpMkLst>
            <pc:docMk/>
            <pc:sldMk cId="2541123805" sldId="267"/>
            <ac:grpSpMk id="51" creationId="{498A1CD2-0639-4C5F-A88A-6C81AFF7547F}"/>
          </ac:grpSpMkLst>
        </pc:grpChg>
        <pc:picChg chg="add mod modCrop">
          <ac:chgData name="Javor Kalojanov" userId="cc6cc98d7d2de611" providerId="LiveId" clId="{64DF19C6-50C9-4686-BF67-9F623CB345DF}" dt="2019-04-21T03:56:57.411" v="4511" actId="1076"/>
          <ac:picMkLst>
            <pc:docMk/>
            <pc:sldMk cId="2541123805" sldId="267"/>
            <ac:picMk id="5" creationId="{6C62C024-C8EA-499A-BE78-021E7ECB027C}"/>
          </ac:picMkLst>
        </pc:picChg>
        <pc:picChg chg="add del">
          <ac:chgData name="Javor Kalojanov" userId="cc6cc98d7d2de611" providerId="LiveId" clId="{64DF19C6-50C9-4686-BF67-9F623CB345DF}" dt="2019-04-21T03:48:43.789" v="4456" actId="478"/>
          <ac:picMkLst>
            <pc:docMk/>
            <pc:sldMk cId="2541123805" sldId="267"/>
            <ac:picMk id="6" creationId="{B9505559-C603-4E40-A658-6F5CC59AFFD7}"/>
          </ac:picMkLst>
        </pc:picChg>
        <pc:picChg chg="add mod ord modCrop">
          <ac:chgData name="Javor Kalojanov" userId="cc6cc98d7d2de611" providerId="LiveId" clId="{64DF19C6-50C9-4686-BF67-9F623CB345DF}" dt="2019-04-21T04:08:33.177" v="4651" actId="1076"/>
          <ac:picMkLst>
            <pc:docMk/>
            <pc:sldMk cId="2541123805" sldId="267"/>
            <ac:picMk id="31" creationId="{4AA7D704-5F33-494F-81FF-0746CA45ADE2}"/>
          </ac:picMkLst>
        </pc:picChg>
        <pc:picChg chg="add mod">
          <ac:chgData name="Javor Kalojanov" userId="cc6cc98d7d2de611" providerId="LiveId" clId="{64DF19C6-50C9-4686-BF67-9F623CB345DF}" dt="2019-04-21T03:50:59.232" v="4473" actId="1076"/>
          <ac:picMkLst>
            <pc:docMk/>
            <pc:sldMk cId="2541123805" sldId="267"/>
            <ac:picMk id="32" creationId="{C69C86FD-C81C-4DA8-BC7D-54129B2858D8}"/>
          </ac:picMkLst>
        </pc:picChg>
        <pc:picChg chg="add mod">
          <ac:chgData name="Javor Kalojanov" userId="cc6cc98d7d2de611" providerId="LiveId" clId="{64DF19C6-50C9-4686-BF67-9F623CB345DF}" dt="2019-04-21T03:53:44.419" v="4487" actId="1582"/>
          <ac:picMkLst>
            <pc:docMk/>
            <pc:sldMk cId="2541123805" sldId="267"/>
            <ac:picMk id="36" creationId="{04041EBF-D676-48D2-B3CC-EED61B7AA85E}"/>
          </ac:picMkLst>
        </pc:picChg>
        <pc:picChg chg="add del">
          <ac:chgData name="Javor Kalojanov" userId="cc6cc98d7d2de611" providerId="LiveId" clId="{64DF19C6-50C9-4686-BF67-9F623CB345DF}" dt="2019-04-21T03:50:16.678" v="4467" actId="478"/>
          <ac:picMkLst>
            <pc:docMk/>
            <pc:sldMk cId="2541123805" sldId="267"/>
            <ac:picMk id="44" creationId="{BFD0A841-B5B7-4991-8136-475DD9999E4E}"/>
          </ac:picMkLst>
        </pc:picChg>
        <pc:cxnChg chg="add del">
          <ac:chgData name="Javor Kalojanov" userId="cc6cc98d7d2de611" providerId="LiveId" clId="{64DF19C6-50C9-4686-BF67-9F623CB345DF}" dt="2019-04-21T03:48:43.789" v="4456" actId="478"/>
          <ac:cxnSpMkLst>
            <pc:docMk/>
            <pc:sldMk cId="2541123805" sldId="267"/>
            <ac:cxnSpMk id="10" creationId="{284110BF-0722-4AC4-9ED2-5AC20E5B829D}"/>
          </ac:cxnSpMkLst>
        </pc:cxnChg>
        <pc:cxnChg chg="add del">
          <ac:chgData name="Javor Kalojanov" userId="cc6cc98d7d2de611" providerId="LiveId" clId="{64DF19C6-50C9-4686-BF67-9F623CB345DF}" dt="2019-04-21T03:48:43.789" v="4456" actId="478"/>
          <ac:cxnSpMkLst>
            <pc:docMk/>
            <pc:sldMk cId="2541123805" sldId="267"/>
            <ac:cxnSpMk id="11" creationId="{05FF789A-BBED-4292-BE17-45E733EAD66A}"/>
          </ac:cxnSpMkLst>
        </pc:cxnChg>
        <pc:cxnChg chg="add del mod">
          <ac:chgData name="Javor Kalojanov" userId="cc6cc98d7d2de611" providerId="LiveId" clId="{64DF19C6-50C9-4686-BF67-9F623CB345DF}" dt="2019-04-21T03:50:25.332" v="4468" actId="478"/>
          <ac:cxnSpMkLst>
            <pc:docMk/>
            <pc:sldMk cId="2541123805" sldId="267"/>
            <ac:cxnSpMk id="35" creationId="{E88FD563-5433-4A95-BBA0-3150441D3C0C}"/>
          </ac:cxnSpMkLst>
        </pc:cxnChg>
        <pc:cxnChg chg="add del mod">
          <ac:chgData name="Javor Kalojanov" userId="cc6cc98d7d2de611" providerId="LiveId" clId="{64DF19C6-50C9-4686-BF67-9F623CB345DF}" dt="2019-04-21T03:50:25.332" v="4468" actId="478"/>
          <ac:cxnSpMkLst>
            <pc:docMk/>
            <pc:sldMk cId="2541123805" sldId="267"/>
            <ac:cxnSpMk id="37" creationId="{9F2163E0-3C37-4734-BB2F-87BD2E844C6E}"/>
          </ac:cxnSpMkLst>
        </pc:cxnChg>
        <pc:cxnChg chg="add del mod">
          <ac:chgData name="Javor Kalojanov" userId="cc6cc98d7d2de611" providerId="LiveId" clId="{64DF19C6-50C9-4686-BF67-9F623CB345DF}" dt="2019-04-21T03:50:25.332" v="4468" actId="478"/>
          <ac:cxnSpMkLst>
            <pc:docMk/>
            <pc:sldMk cId="2541123805" sldId="267"/>
            <ac:cxnSpMk id="38" creationId="{52E1357A-5AB5-44A0-A29D-48D84A411569}"/>
          </ac:cxnSpMkLst>
        </pc:cxnChg>
        <pc:cxnChg chg="add del mod">
          <ac:chgData name="Javor Kalojanov" userId="cc6cc98d7d2de611" providerId="LiveId" clId="{64DF19C6-50C9-4686-BF67-9F623CB345DF}" dt="2019-04-21T03:50:27.311" v="4469" actId="478"/>
          <ac:cxnSpMkLst>
            <pc:docMk/>
            <pc:sldMk cId="2541123805" sldId="267"/>
            <ac:cxnSpMk id="39" creationId="{3A690584-123C-448B-998D-4BC14A903AEE}"/>
          </ac:cxnSpMkLst>
        </pc:cxnChg>
        <pc:cxnChg chg="add mod ord topLvl">
          <ac:chgData name="Javor Kalojanov" userId="cc6cc98d7d2de611" providerId="LiveId" clId="{64DF19C6-50C9-4686-BF67-9F623CB345DF}" dt="2019-04-21T03:54:15.082" v="4492" actId="14100"/>
          <ac:cxnSpMkLst>
            <pc:docMk/>
            <pc:sldMk cId="2541123805" sldId="267"/>
            <ac:cxnSpMk id="43" creationId="{2D787B11-9DCA-4DF0-ADDE-33B2B185A626}"/>
          </ac:cxnSpMkLst>
        </pc:cxnChg>
        <pc:cxnChg chg="add mod topLvl">
          <ac:chgData name="Javor Kalojanov" userId="cc6cc98d7d2de611" providerId="LiveId" clId="{64DF19C6-50C9-4686-BF67-9F623CB345DF}" dt="2019-04-21T03:54:46.356" v="4497" actId="14100"/>
          <ac:cxnSpMkLst>
            <pc:docMk/>
            <pc:sldMk cId="2541123805" sldId="267"/>
            <ac:cxnSpMk id="47" creationId="{22DA4121-9E57-486F-8107-C1CDF70F485C}"/>
          </ac:cxnSpMkLst>
        </pc:cxnChg>
        <pc:cxnChg chg="add mod topLvl">
          <ac:chgData name="Javor Kalojanov" userId="cc6cc98d7d2de611" providerId="LiveId" clId="{64DF19C6-50C9-4686-BF67-9F623CB345DF}" dt="2019-04-21T03:54:28.355" v="4494" actId="14100"/>
          <ac:cxnSpMkLst>
            <pc:docMk/>
            <pc:sldMk cId="2541123805" sldId="267"/>
            <ac:cxnSpMk id="48" creationId="{64BCA726-A84B-4D24-9132-8D1A58AE30A0}"/>
          </ac:cxnSpMkLst>
        </pc:cxnChg>
        <pc:cxnChg chg="add mod topLvl">
          <ac:chgData name="Javor Kalojanov" userId="cc6cc98d7d2de611" providerId="LiveId" clId="{64DF19C6-50C9-4686-BF67-9F623CB345DF}" dt="2019-04-21T03:54:21.339" v="4493" actId="14100"/>
          <ac:cxnSpMkLst>
            <pc:docMk/>
            <pc:sldMk cId="2541123805" sldId="267"/>
            <ac:cxnSpMk id="49" creationId="{37958F29-E2F2-493D-A8AD-741F38EF85E8}"/>
          </ac:cxnSpMkLst>
        </pc:cxnChg>
      </pc:sldChg>
      <pc:sldChg chg="addSp delSp modSp add modTransition modNotesTx">
        <pc:chgData name="Javor Kalojanov" userId="cc6cc98d7d2de611" providerId="LiveId" clId="{64DF19C6-50C9-4686-BF67-9F623CB345DF}" dt="2019-05-06T11:32:53.033" v="38967"/>
        <pc:sldMkLst>
          <pc:docMk/>
          <pc:sldMk cId="2318227404" sldId="268"/>
        </pc:sldMkLst>
        <pc:spChg chg="mod">
          <ac:chgData name="Javor Kalojanov" userId="cc6cc98d7d2de611" providerId="LiveId" clId="{64DF19C6-50C9-4686-BF67-9F623CB345DF}" dt="2019-04-25T06:31:11.620" v="23057" actId="20577"/>
          <ac:spMkLst>
            <pc:docMk/>
            <pc:sldMk cId="2318227404" sldId="268"/>
            <ac:spMk id="2" creationId="{196215D0-2D2A-4896-B39E-DF716B27E899}"/>
          </ac:spMkLst>
        </pc:spChg>
        <pc:spChg chg="mod">
          <ac:chgData name="Javor Kalojanov" userId="cc6cc98d7d2de611" providerId="LiveId" clId="{64DF19C6-50C9-4686-BF67-9F623CB345DF}" dt="2019-04-25T06:41:19.330" v="23221" actId="20577"/>
          <ac:spMkLst>
            <pc:docMk/>
            <pc:sldMk cId="2318227404" sldId="268"/>
            <ac:spMk id="3" creationId="{5A97F1CC-32DE-4FAF-ABA3-5FA43C9A43CB}"/>
          </ac:spMkLst>
        </pc:spChg>
        <pc:spChg chg="add del mod">
          <ac:chgData name="Javor Kalojanov" userId="cc6cc98d7d2de611" providerId="LiveId" clId="{64DF19C6-50C9-4686-BF67-9F623CB345DF}" dt="2019-04-21T04:03:06.107" v="4530" actId="478"/>
          <ac:spMkLst>
            <pc:docMk/>
            <pc:sldMk cId="2318227404" sldId="268"/>
            <ac:spMk id="6" creationId="{C827483C-59D6-474F-9230-59D28FE6E4E0}"/>
          </ac:spMkLst>
        </pc:spChg>
        <pc:spChg chg="add mod">
          <ac:chgData name="Javor Kalojanov" userId="cc6cc98d7d2de611" providerId="LiveId" clId="{64DF19C6-50C9-4686-BF67-9F623CB345DF}" dt="2019-04-25T06:33:45.129" v="23167" actId="1076"/>
          <ac:spMkLst>
            <pc:docMk/>
            <pc:sldMk cId="2318227404" sldId="268"/>
            <ac:spMk id="7" creationId="{F33108C3-5817-4A93-B392-B843D1D428AA}"/>
          </ac:spMkLst>
        </pc:spChg>
        <pc:spChg chg="add mod">
          <ac:chgData name="Javor Kalojanov" userId="cc6cc98d7d2de611" providerId="LiveId" clId="{64DF19C6-50C9-4686-BF67-9F623CB345DF}" dt="2019-04-25T06:33:45.129" v="23167" actId="1076"/>
          <ac:spMkLst>
            <pc:docMk/>
            <pc:sldMk cId="2318227404" sldId="268"/>
            <ac:spMk id="8" creationId="{CF3C9979-4BD1-4EAA-ABCA-044D83531193}"/>
          </ac:spMkLst>
        </pc:spChg>
        <pc:spChg chg="add mod">
          <ac:chgData name="Javor Kalojanov" userId="cc6cc98d7d2de611" providerId="LiveId" clId="{64DF19C6-50C9-4686-BF67-9F623CB345DF}" dt="2019-04-25T06:33:45.129" v="23167" actId="1076"/>
          <ac:spMkLst>
            <pc:docMk/>
            <pc:sldMk cId="2318227404" sldId="268"/>
            <ac:spMk id="9" creationId="{985CA754-658D-45C5-995A-876A5E165E3E}"/>
          </ac:spMkLst>
        </pc:spChg>
        <pc:picChg chg="add mod modCrop">
          <ac:chgData name="Javor Kalojanov" userId="cc6cc98d7d2de611" providerId="LiveId" clId="{64DF19C6-50C9-4686-BF67-9F623CB345DF}" dt="2019-04-21T04:11:06.325" v="4676" actId="1076"/>
          <ac:picMkLst>
            <pc:docMk/>
            <pc:sldMk cId="2318227404" sldId="268"/>
            <ac:picMk id="5" creationId="{1F8B6646-2DC6-4A67-8BCA-66FDB5FF58C7}"/>
          </ac:picMkLst>
        </pc:picChg>
      </pc:sldChg>
      <pc:sldChg chg="addSp delSp modSp add modTransition modNotesTx">
        <pc:chgData name="Javor Kalojanov" userId="cc6cc98d7d2de611" providerId="LiveId" clId="{64DF19C6-50C9-4686-BF67-9F623CB345DF}" dt="2019-05-06T11:32:53.033" v="38967"/>
        <pc:sldMkLst>
          <pc:docMk/>
          <pc:sldMk cId="2977154772" sldId="271"/>
        </pc:sldMkLst>
        <pc:spChg chg="mod">
          <ac:chgData name="Javor Kalojanov" userId="cc6cc98d7d2de611" providerId="LiveId" clId="{64DF19C6-50C9-4686-BF67-9F623CB345DF}" dt="2019-04-21T04:58:11.524" v="4938" actId="20577"/>
          <ac:spMkLst>
            <pc:docMk/>
            <pc:sldMk cId="2977154772" sldId="271"/>
            <ac:spMk id="2" creationId="{BBCA4C2D-6454-4E8C-9A63-8DC38E717230}"/>
          </ac:spMkLst>
        </pc:spChg>
        <pc:spChg chg="del">
          <ac:chgData name="Javor Kalojanov" userId="cc6cc98d7d2de611" providerId="LiveId" clId="{64DF19C6-50C9-4686-BF67-9F623CB345DF}" dt="2019-04-28T06:33:34.690" v="27261" actId="478"/>
          <ac:spMkLst>
            <pc:docMk/>
            <pc:sldMk cId="2977154772" sldId="271"/>
            <ac:spMk id="3" creationId="{BE6BC335-F6AD-45E3-87CA-0E2B6267D3A9}"/>
          </ac:spMkLst>
        </pc:spChg>
        <pc:spChg chg="add del mod">
          <ac:chgData name="Javor Kalojanov" userId="cc6cc98d7d2de611" providerId="LiveId" clId="{64DF19C6-50C9-4686-BF67-9F623CB345DF}" dt="2019-04-21T05:58:06.009" v="5254" actId="478"/>
          <ac:spMkLst>
            <pc:docMk/>
            <pc:sldMk cId="2977154772" sldId="271"/>
            <ac:spMk id="5" creationId="{C750F16A-2BBE-47F3-979F-2B61B5A629DF}"/>
          </ac:spMkLst>
        </pc:spChg>
        <pc:spChg chg="add del mod">
          <ac:chgData name="Javor Kalojanov" userId="cc6cc98d7d2de611" providerId="LiveId" clId="{64DF19C6-50C9-4686-BF67-9F623CB345DF}" dt="2019-04-21T05:58:08.238" v="5255" actId="478"/>
          <ac:spMkLst>
            <pc:docMk/>
            <pc:sldMk cId="2977154772" sldId="271"/>
            <ac:spMk id="6" creationId="{993A1322-5A30-46D6-BC93-024BE556B2E9}"/>
          </ac:spMkLst>
        </pc:spChg>
        <pc:spChg chg="add del mod">
          <ac:chgData name="Javor Kalojanov" userId="cc6cc98d7d2de611" providerId="LiveId" clId="{64DF19C6-50C9-4686-BF67-9F623CB345DF}" dt="2019-04-21T05:58:08.238" v="5255" actId="478"/>
          <ac:spMkLst>
            <pc:docMk/>
            <pc:sldMk cId="2977154772" sldId="271"/>
            <ac:spMk id="7" creationId="{DB56E8E6-2750-4879-B7A6-82E433825183}"/>
          </ac:spMkLst>
        </pc:spChg>
        <pc:spChg chg="add del mod">
          <ac:chgData name="Javor Kalojanov" userId="cc6cc98d7d2de611" providerId="LiveId" clId="{64DF19C6-50C9-4686-BF67-9F623CB345DF}" dt="2019-04-21T05:58:08.238" v="5255" actId="478"/>
          <ac:spMkLst>
            <pc:docMk/>
            <pc:sldMk cId="2977154772" sldId="271"/>
            <ac:spMk id="8" creationId="{2546607D-B150-43FF-BB6A-4391BE1488A0}"/>
          </ac:spMkLst>
        </pc:spChg>
        <pc:spChg chg="add del mod">
          <ac:chgData name="Javor Kalojanov" userId="cc6cc98d7d2de611" providerId="LiveId" clId="{64DF19C6-50C9-4686-BF67-9F623CB345DF}" dt="2019-04-21T05:58:08.238" v="5255" actId="478"/>
          <ac:spMkLst>
            <pc:docMk/>
            <pc:sldMk cId="2977154772" sldId="271"/>
            <ac:spMk id="9" creationId="{C20AAF2B-AB57-4883-AE44-73104C88F166}"/>
          </ac:spMkLst>
        </pc:spChg>
        <pc:spChg chg="add del mod">
          <ac:chgData name="Javor Kalojanov" userId="cc6cc98d7d2de611" providerId="LiveId" clId="{64DF19C6-50C9-4686-BF67-9F623CB345DF}" dt="2019-04-21T05:58:08.238" v="5255" actId="478"/>
          <ac:spMkLst>
            <pc:docMk/>
            <pc:sldMk cId="2977154772" sldId="271"/>
            <ac:spMk id="10" creationId="{3EFB9213-339C-46F7-8F51-3ADA60F021B6}"/>
          </ac:spMkLst>
        </pc:spChg>
        <pc:spChg chg="add del mod">
          <ac:chgData name="Javor Kalojanov" userId="cc6cc98d7d2de611" providerId="LiveId" clId="{64DF19C6-50C9-4686-BF67-9F623CB345DF}" dt="2019-04-21T05:58:08.238" v="5255" actId="478"/>
          <ac:spMkLst>
            <pc:docMk/>
            <pc:sldMk cId="2977154772" sldId="271"/>
            <ac:spMk id="11" creationId="{5B9DCE6E-021B-48EC-97C8-C37B3F74F2C9}"/>
          </ac:spMkLst>
        </pc:spChg>
        <pc:spChg chg="add del mod">
          <ac:chgData name="Javor Kalojanov" userId="cc6cc98d7d2de611" providerId="LiveId" clId="{64DF19C6-50C9-4686-BF67-9F623CB345DF}" dt="2019-04-21T05:58:08.238" v="5255" actId="478"/>
          <ac:spMkLst>
            <pc:docMk/>
            <pc:sldMk cId="2977154772" sldId="271"/>
            <ac:spMk id="12" creationId="{EA7EC949-B72C-44A3-B857-4EC6ED489A02}"/>
          </ac:spMkLst>
        </pc:spChg>
        <pc:spChg chg="add del mod">
          <ac:chgData name="Javor Kalojanov" userId="cc6cc98d7d2de611" providerId="LiveId" clId="{64DF19C6-50C9-4686-BF67-9F623CB345DF}" dt="2019-04-21T05:58:08.238" v="5255" actId="478"/>
          <ac:spMkLst>
            <pc:docMk/>
            <pc:sldMk cId="2977154772" sldId="271"/>
            <ac:spMk id="13" creationId="{627E7970-9C54-4F85-AE47-17D45484C74F}"/>
          </ac:spMkLst>
        </pc:spChg>
        <pc:spChg chg="add del mod">
          <ac:chgData name="Javor Kalojanov" userId="cc6cc98d7d2de611" providerId="LiveId" clId="{64DF19C6-50C9-4686-BF67-9F623CB345DF}" dt="2019-04-21T05:58:08.238" v="5255" actId="478"/>
          <ac:spMkLst>
            <pc:docMk/>
            <pc:sldMk cId="2977154772" sldId="271"/>
            <ac:spMk id="14" creationId="{D9270D98-01E0-45BC-9193-055DDE869CA9}"/>
          </ac:spMkLst>
        </pc:spChg>
        <pc:spChg chg="add del mod">
          <ac:chgData name="Javor Kalojanov" userId="cc6cc98d7d2de611" providerId="LiveId" clId="{64DF19C6-50C9-4686-BF67-9F623CB345DF}" dt="2019-04-21T05:58:08.238" v="5255" actId="478"/>
          <ac:spMkLst>
            <pc:docMk/>
            <pc:sldMk cId="2977154772" sldId="271"/>
            <ac:spMk id="15" creationId="{107DF0E0-82BB-4D03-9024-2890E3B3E42B}"/>
          </ac:spMkLst>
        </pc:spChg>
        <pc:spChg chg="add del mod">
          <ac:chgData name="Javor Kalojanov" userId="cc6cc98d7d2de611" providerId="LiveId" clId="{64DF19C6-50C9-4686-BF67-9F623CB345DF}" dt="2019-04-21T05:58:08.238" v="5255" actId="478"/>
          <ac:spMkLst>
            <pc:docMk/>
            <pc:sldMk cId="2977154772" sldId="271"/>
            <ac:spMk id="16" creationId="{B6DDAC34-78BC-42DC-9005-DA7588882E21}"/>
          </ac:spMkLst>
        </pc:spChg>
        <pc:graphicFrameChg chg="add del mod">
          <ac:chgData name="Javor Kalojanov" userId="cc6cc98d7d2de611" providerId="LiveId" clId="{64DF19C6-50C9-4686-BF67-9F623CB345DF}" dt="2019-04-21T05:58:30.250" v="5259" actId="478"/>
          <ac:graphicFrameMkLst>
            <pc:docMk/>
            <pc:sldMk cId="2977154772" sldId="271"/>
            <ac:graphicFrameMk id="20" creationId="{8CB06970-C35B-4EAA-8351-6B05E331E08F}"/>
          </ac:graphicFrameMkLst>
        </pc:graphicFrameChg>
        <pc:picChg chg="add del mod">
          <ac:chgData name="Javor Kalojanov" userId="cc6cc98d7d2de611" providerId="LiveId" clId="{64DF19C6-50C9-4686-BF67-9F623CB345DF}" dt="2019-04-21T05:58:09.859" v="5256" actId="478"/>
          <ac:picMkLst>
            <pc:docMk/>
            <pc:sldMk cId="2977154772" sldId="271"/>
            <ac:picMk id="4" creationId="{C53692DE-0FF7-4AB2-B7DC-6F89C06394CB}"/>
          </ac:picMkLst>
        </pc:picChg>
        <pc:picChg chg="add del mod">
          <ac:chgData name="Javor Kalojanov" userId="cc6cc98d7d2de611" providerId="LiveId" clId="{64DF19C6-50C9-4686-BF67-9F623CB345DF}" dt="2019-04-21T05:58:02.998" v="5252" actId="478"/>
          <ac:picMkLst>
            <pc:docMk/>
            <pc:sldMk cId="2977154772" sldId="271"/>
            <ac:picMk id="17" creationId="{56E31B9A-BAFB-4EEA-83F8-B474AF2B4023}"/>
          </ac:picMkLst>
        </pc:picChg>
        <pc:picChg chg="add del mod">
          <ac:chgData name="Javor Kalojanov" userId="cc6cc98d7d2de611" providerId="LiveId" clId="{64DF19C6-50C9-4686-BF67-9F623CB345DF}" dt="2019-04-21T05:58:04.387" v="5253" actId="478"/>
          <ac:picMkLst>
            <pc:docMk/>
            <pc:sldMk cId="2977154772" sldId="271"/>
            <ac:picMk id="18" creationId="{D1195402-089A-4523-B51B-ACF4F9852CD4}"/>
          </ac:picMkLst>
        </pc:picChg>
        <pc:picChg chg="add del mod">
          <ac:chgData name="Javor Kalojanov" userId="cc6cc98d7d2de611" providerId="LiveId" clId="{64DF19C6-50C9-4686-BF67-9F623CB345DF}" dt="2019-04-21T05:57:09.809" v="5251" actId="478"/>
          <ac:picMkLst>
            <pc:docMk/>
            <pc:sldMk cId="2977154772" sldId="271"/>
            <ac:picMk id="19" creationId="{6598F50F-FE27-48A4-B72C-1CCEA5B36B00}"/>
          </ac:picMkLst>
        </pc:picChg>
        <pc:picChg chg="add del mod">
          <ac:chgData name="Javor Kalojanov" userId="cc6cc98d7d2de611" providerId="LiveId" clId="{64DF19C6-50C9-4686-BF67-9F623CB345DF}" dt="2019-04-21T05:58:51.731" v="5263" actId="478"/>
          <ac:picMkLst>
            <pc:docMk/>
            <pc:sldMk cId="2977154772" sldId="271"/>
            <ac:picMk id="22" creationId="{E8F6FCB4-DEB8-4187-84DE-EDB0C7916D12}"/>
          </ac:picMkLst>
        </pc:picChg>
        <pc:picChg chg="add mod">
          <ac:chgData name="Javor Kalojanov" userId="cc6cc98d7d2de611" providerId="LiveId" clId="{64DF19C6-50C9-4686-BF67-9F623CB345DF}" dt="2019-04-21T05:59:58.086" v="5265" actId="1076"/>
          <ac:picMkLst>
            <pc:docMk/>
            <pc:sldMk cId="2977154772" sldId="271"/>
            <ac:picMk id="23" creationId="{3E767C7A-08BD-4108-9F5F-908BA51E6952}"/>
          </ac:picMkLst>
        </pc:picChg>
      </pc:sldChg>
      <pc:sldChg chg="addSp modSp add modTransition modNotesTx">
        <pc:chgData name="Javor Kalojanov" userId="cc6cc98d7d2de611" providerId="LiveId" clId="{64DF19C6-50C9-4686-BF67-9F623CB345DF}" dt="2019-05-06T11:32:53.033" v="38967"/>
        <pc:sldMkLst>
          <pc:docMk/>
          <pc:sldMk cId="3469607925" sldId="273"/>
        </pc:sldMkLst>
        <pc:picChg chg="add mod modCrop">
          <ac:chgData name="Javor Kalojanov" userId="cc6cc98d7d2de611" providerId="LiveId" clId="{64DF19C6-50C9-4686-BF67-9F623CB345DF}" dt="2019-04-21T05:03:58.402" v="5001" actId="1076"/>
          <ac:picMkLst>
            <pc:docMk/>
            <pc:sldMk cId="3469607925" sldId="273"/>
            <ac:picMk id="2" creationId="{1E018756-64A9-4E2E-A9E0-518B579318D4}"/>
          </ac:picMkLst>
        </pc:picChg>
      </pc:sldChg>
      <pc:sldChg chg="addSp modSp add modTransition modNotesTx">
        <pc:chgData name="Javor Kalojanov" userId="cc6cc98d7d2de611" providerId="LiveId" clId="{64DF19C6-50C9-4686-BF67-9F623CB345DF}" dt="2019-05-06T11:32:53.033" v="38967"/>
        <pc:sldMkLst>
          <pc:docMk/>
          <pc:sldMk cId="3043228111" sldId="274"/>
        </pc:sldMkLst>
        <pc:picChg chg="add mod modCrop">
          <ac:chgData name="Javor Kalojanov" userId="cc6cc98d7d2de611" providerId="LiveId" clId="{64DF19C6-50C9-4686-BF67-9F623CB345DF}" dt="2019-04-21T05:04:46.193" v="5009" actId="1076"/>
          <ac:picMkLst>
            <pc:docMk/>
            <pc:sldMk cId="3043228111" sldId="274"/>
            <ac:picMk id="2" creationId="{44A600F9-22E3-4E2B-8F05-F0EC2C21E57A}"/>
          </ac:picMkLst>
        </pc:picChg>
      </pc:sldChg>
      <pc:sldChg chg="addSp modSp add modTransition modNotesTx">
        <pc:chgData name="Javor Kalojanov" userId="cc6cc98d7d2de611" providerId="LiveId" clId="{64DF19C6-50C9-4686-BF67-9F623CB345DF}" dt="2019-05-06T11:32:53.033" v="38967"/>
        <pc:sldMkLst>
          <pc:docMk/>
          <pc:sldMk cId="2104671092" sldId="275"/>
        </pc:sldMkLst>
        <pc:picChg chg="add mod">
          <ac:chgData name="Javor Kalojanov" userId="cc6cc98d7d2de611" providerId="LiveId" clId="{64DF19C6-50C9-4686-BF67-9F623CB345DF}" dt="2019-04-21T05:00:16.503" v="4954" actId="1076"/>
          <ac:picMkLst>
            <pc:docMk/>
            <pc:sldMk cId="2104671092" sldId="275"/>
            <ac:picMk id="2" creationId="{9CCFD6AB-F33F-40BB-9FC1-A475268F8093}"/>
          </ac:picMkLst>
        </pc:picChg>
      </pc:sldChg>
      <pc:sldChg chg="addSp modSp add modTransition modNotesTx">
        <pc:chgData name="Javor Kalojanov" userId="cc6cc98d7d2de611" providerId="LiveId" clId="{64DF19C6-50C9-4686-BF67-9F623CB345DF}" dt="2019-05-06T11:32:53.033" v="38967"/>
        <pc:sldMkLst>
          <pc:docMk/>
          <pc:sldMk cId="3811351879" sldId="276"/>
        </pc:sldMkLst>
        <pc:picChg chg="add mod modCrop">
          <ac:chgData name="Javor Kalojanov" userId="cc6cc98d7d2de611" providerId="LiveId" clId="{64DF19C6-50C9-4686-BF67-9F623CB345DF}" dt="2019-04-21T05:06:24.435" v="5042" actId="732"/>
          <ac:picMkLst>
            <pc:docMk/>
            <pc:sldMk cId="3811351879" sldId="276"/>
            <ac:picMk id="2" creationId="{029FAF2F-B51E-43DC-B14C-61A96CB40C16}"/>
          </ac:picMkLst>
        </pc:picChg>
      </pc:sldChg>
      <pc:sldChg chg="addSp modSp add modTransition modNotesTx">
        <pc:chgData name="Javor Kalojanov" userId="cc6cc98d7d2de611" providerId="LiveId" clId="{64DF19C6-50C9-4686-BF67-9F623CB345DF}" dt="2019-05-06T11:32:53.033" v="38967"/>
        <pc:sldMkLst>
          <pc:docMk/>
          <pc:sldMk cId="3917951928" sldId="277"/>
        </pc:sldMkLst>
        <pc:picChg chg="add mod">
          <ac:chgData name="Javor Kalojanov" userId="cc6cc98d7d2de611" providerId="LiveId" clId="{64DF19C6-50C9-4686-BF67-9F623CB345DF}" dt="2019-04-21T05:06:57.284" v="5064" actId="14100"/>
          <ac:picMkLst>
            <pc:docMk/>
            <pc:sldMk cId="3917951928" sldId="277"/>
            <ac:picMk id="2" creationId="{AEF1EBCB-7029-4824-8005-3AF5785C0064}"/>
          </ac:picMkLst>
        </pc:picChg>
      </pc:sldChg>
      <pc:sldChg chg="addSp delSp modSp add modTransition modNotesTx">
        <pc:chgData name="Javor Kalojanov" userId="cc6cc98d7d2de611" providerId="LiveId" clId="{64DF19C6-50C9-4686-BF67-9F623CB345DF}" dt="2019-05-06T11:32:53.033" v="38967"/>
        <pc:sldMkLst>
          <pc:docMk/>
          <pc:sldMk cId="975255506" sldId="278"/>
        </pc:sldMkLst>
        <pc:spChg chg="mod">
          <ac:chgData name="Javor Kalojanov" userId="cc6cc98d7d2de611" providerId="LiveId" clId="{64DF19C6-50C9-4686-BF67-9F623CB345DF}" dt="2019-04-21T05:07:33.875" v="5066"/>
          <ac:spMkLst>
            <pc:docMk/>
            <pc:sldMk cId="975255506" sldId="278"/>
            <ac:spMk id="2" creationId="{BBCA4C2D-6454-4E8C-9A63-8DC38E717230}"/>
          </ac:spMkLst>
        </pc:spChg>
        <pc:spChg chg="add del">
          <ac:chgData name="Javor Kalojanov" userId="cc6cc98d7d2de611" providerId="LiveId" clId="{64DF19C6-50C9-4686-BF67-9F623CB345DF}" dt="2019-04-24T22:23:31.068" v="23002" actId="478"/>
          <ac:spMkLst>
            <pc:docMk/>
            <pc:sldMk cId="975255506" sldId="278"/>
            <ac:spMk id="3" creationId="{BE6BC335-F6AD-45E3-87CA-0E2B6267D3A9}"/>
          </ac:spMkLst>
        </pc:spChg>
        <pc:spChg chg="add">
          <ac:chgData name="Javor Kalojanov" userId="cc6cc98d7d2de611" providerId="LiveId" clId="{64DF19C6-50C9-4686-BF67-9F623CB345DF}" dt="2019-04-21T05:08:12.326" v="5068"/>
          <ac:spMkLst>
            <pc:docMk/>
            <pc:sldMk cId="975255506" sldId="278"/>
            <ac:spMk id="5" creationId="{7A4447A8-40B3-4C7C-9804-D086FA105BF5}"/>
          </ac:spMkLst>
        </pc:spChg>
        <pc:spChg chg="add">
          <ac:chgData name="Javor Kalojanov" userId="cc6cc98d7d2de611" providerId="LiveId" clId="{64DF19C6-50C9-4686-BF67-9F623CB345DF}" dt="2019-04-21T05:08:12.326" v="5068"/>
          <ac:spMkLst>
            <pc:docMk/>
            <pc:sldMk cId="975255506" sldId="278"/>
            <ac:spMk id="6" creationId="{8BEF8A61-7A1E-433A-A611-523D8A5FB320}"/>
          </ac:spMkLst>
        </pc:spChg>
        <pc:spChg chg="add del mod">
          <ac:chgData name="Javor Kalojanov" userId="cc6cc98d7d2de611" providerId="LiveId" clId="{64DF19C6-50C9-4686-BF67-9F623CB345DF}" dt="2019-04-24T05:26:08.005" v="16565" actId="478"/>
          <ac:spMkLst>
            <pc:docMk/>
            <pc:sldMk cId="975255506" sldId="278"/>
            <ac:spMk id="7" creationId="{0325D3D0-47F5-4122-B3B3-B763B80410E6}"/>
          </ac:spMkLst>
        </pc:spChg>
        <pc:spChg chg="add mod">
          <ac:chgData name="Javor Kalojanov" userId="cc6cc98d7d2de611" providerId="LiveId" clId="{64DF19C6-50C9-4686-BF67-9F623CB345DF}" dt="2019-04-24T11:35:37.911" v="22998" actId="14100"/>
          <ac:spMkLst>
            <pc:docMk/>
            <pc:sldMk cId="975255506" sldId="278"/>
            <ac:spMk id="8" creationId="{B5A012BF-E8B5-4562-89BD-A1BF71F31A21}"/>
          </ac:spMkLst>
        </pc:spChg>
        <pc:spChg chg="add del mod">
          <ac:chgData name="Javor Kalojanov" userId="cc6cc98d7d2de611" providerId="LiveId" clId="{64DF19C6-50C9-4686-BF67-9F623CB345DF}" dt="2019-04-24T05:25:48.903" v="16560"/>
          <ac:spMkLst>
            <pc:docMk/>
            <pc:sldMk cId="975255506" sldId="278"/>
            <ac:spMk id="9" creationId="{2252EBED-18E5-4050-AFF6-1A784A7A95DC}"/>
          </ac:spMkLst>
        </pc:spChg>
        <pc:spChg chg="add del mod">
          <ac:chgData name="Javor Kalojanov" userId="cc6cc98d7d2de611" providerId="LiveId" clId="{64DF19C6-50C9-4686-BF67-9F623CB345DF}" dt="2019-04-24T11:35:15.332" v="22995" actId="478"/>
          <ac:spMkLst>
            <pc:docMk/>
            <pc:sldMk cId="975255506" sldId="278"/>
            <ac:spMk id="10" creationId="{1270BB15-21E9-4D3D-BD74-AF1A8F4D9A9B}"/>
          </ac:spMkLst>
        </pc:spChg>
        <pc:picChg chg="add">
          <ac:chgData name="Javor Kalojanov" userId="cc6cc98d7d2de611" providerId="LiveId" clId="{64DF19C6-50C9-4686-BF67-9F623CB345DF}" dt="2019-04-21T05:07:48.918" v="5067"/>
          <ac:picMkLst>
            <pc:docMk/>
            <pc:sldMk cId="975255506" sldId="278"/>
            <ac:picMk id="4" creationId="{1DDBAE11-6234-4582-92F3-33CDC33494A1}"/>
          </ac:picMkLst>
        </pc:picChg>
      </pc:sldChg>
      <pc:sldChg chg="addSp delSp modSp add modTransition modNotesTx">
        <pc:chgData name="Javor Kalojanov" userId="cc6cc98d7d2de611" providerId="LiveId" clId="{64DF19C6-50C9-4686-BF67-9F623CB345DF}" dt="2019-05-06T11:32:53.033" v="38967"/>
        <pc:sldMkLst>
          <pc:docMk/>
          <pc:sldMk cId="1644192122" sldId="279"/>
        </pc:sldMkLst>
        <pc:spChg chg="mod">
          <ac:chgData name="Javor Kalojanov" userId="cc6cc98d7d2de611" providerId="LiveId" clId="{64DF19C6-50C9-4686-BF67-9F623CB345DF}" dt="2019-04-21T05:47:23.754" v="5145" actId="20577"/>
          <ac:spMkLst>
            <pc:docMk/>
            <pc:sldMk cId="1644192122" sldId="279"/>
            <ac:spMk id="2" creationId="{69F93105-456D-4CC2-A0FA-E80C99EAD3EB}"/>
          </ac:spMkLst>
        </pc:spChg>
        <pc:spChg chg="del">
          <ac:chgData name="Javor Kalojanov" userId="cc6cc98d7d2de611" providerId="LiveId" clId="{64DF19C6-50C9-4686-BF67-9F623CB345DF}" dt="2019-04-21T06:13:26.520" v="5310" actId="478"/>
          <ac:spMkLst>
            <pc:docMk/>
            <pc:sldMk cId="1644192122" sldId="279"/>
            <ac:spMk id="3" creationId="{17F4488D-D2D4-44D2-B372-2F763E1556DC}"/>
          </ac:spMkLst>
        </pc:spChg>
        <pc:spChg chg="add">
          <ac:chgData name="Javor Kalojanov" userId="cc6cc98d7d2de611" providerId="LiveId" clId="{64DF19C6-50C9-4686-BF67-9F623CB345DF}" dt="2019-04-21T06:11:17.764" v="5295"/>
          <ac:spMkLst>
            <pc:docMk/>
            <pc:sldMk cId="1644192122" sldId="279"/>
            <ac:spMk id="5" creationId="{B4D383E1-BBCC-4F53-8881-EDD55CC13AEB}"/>
          </ac:spMkLst>
        </pc:spChg>
        <pc:spChg chg="add">
          <ac:chgData name="Javor Kalojanov" userId="cc6cc98d7d2de611" providerId="LiveId" clId="{64DF19C6-50C9-4686-BF67-9F623CB345DF}" dt="2019-04-21T06:11:17.764" v="5295"/>
          <ac:spMkLst>
            <pc:docMk/>
            <pc:sldMk cId="1644192122" sldId="279"/>
            <ac:spMk id="6" creationId="{CC4352BD-9BF5-4238-BB3F-A03A6617C83B}"/>
          </ac:spMkLst>
        </pc:spChg>
        <pc:spChg chg="add mod">
          <ac:chgData name="Javor Kalojanov" userId="cc6cc98d7d2de611" providerId="LiveId" clId="{64DF19C6-50C9-4686-BF67-9F623CB345DF}" dt="2019-04-24T09:40:57.414" v="17790" actId="14100"/>
          <ac:spMkLst>
            <pc:docMk/>
            <pc:sldMk cId="1644192122" sldId="279"/>
            <ac:spMk id="10" creationId="{7353E971-55E6-49A2-BEE5-11A1C9567D4F}"/>
          </ac:spMkLst>
        </pc:spChg>
        <pc:spChg chg="add mod">
          <ac:chgData name="Javor Kalojanov" userId="cc6cc98d7d2de611" providerId="LiveId" clId="{64DF19C6-50C9-4686-BF67-9F623CB345DF}" dt="2019-04-24T09:40:46.607" v="17789" actId="14100"/>
          <ac:spMkLst>
            <pc:docMk/>
            <pc:sldMk cId="1644192122" sldId="279"/>
            <ac:spMk id="12" creationId="{3B6BB3DC-4A0A-46DA-BA1D-06DC1C454A11}"/>
          </ac:spMkLst>
        </pc:spChg>
        <pc:spChg chg="add del mod">
          <ac:chgData name="Javor Kalojanov" userId="cc6cc98d7d2de611" providerId="LiveId" clId="{64DF19C6-50C9-4686-BF67-9F623CB345DF}" dt="2019-04-24T11:34:42.688" v="22991" actId="478"/>
          <ac:spMkLst>
            <pc:docMk/>
            <pc:sldMk cId="1644192122" sldId="279"/>
            <ac:spMk id="19" creationId="{10358731-D012-443F-B560-BD46DBC1FF08}"/>
          </ac:spMkLst>
        </pc:spChg>
        <pc:picChg chg="add">
          <ac:chgData name="Javor Kalojanov" userId="cc6cc98d7d2de611" providerId="LiveId" clId="{64DF19C6-50C9-4686-BF67-9F623CB345DF}" dt="2019-04-21T06:11:02.208" v="5294"/>
          <ac:picMkLst>
            <pc:docMk/>
            <pc:sldMk cId="1644192122" sldId="279"/>
            <ac:picMk id="4" creationId="{F4405AD8-E400-445E-A8D9-5955E9BF040D}"/>
          </ac:picMkLst>
        </pc:picChg>
        <pc:cxnChg chg="add mod">
          <ac:chgData name="Javor Kalojanov" userId="cc6cc98d7d2de611" providerId="LiveId" clId="{64DF19C6-50C9-4686-BF67-9F623CB345DF}" dt="2019-04-21T06:12:00.668" v="5301" actId="693"/>
          <ac:cxnSpMkLst>
            <pc:docMk/>
            <pc:sldMk cId="1644192122" sldId="279"/>
            <ac:cxnSpMk id="8" creationId="{AA32C2DE-8862-4C92-B228-545D0BB5A8D4}"/>
          </ac:cxnSpMkLst>
        </pc:cxnChg>
        <pc:cxnChg chg="add mod">
          <ac:chgData name="Javor Kalojanov" userId="cc6cc98d7d2de611" providerId="LiveId" clId="{64DF19C6-50C9-4686-BF67-9F623CB345DF}" dt="2019-04-21T06:12:11.315" v="5304" actId="14100"/>
          <ac:cxnSpMkLst>
            <pc:docMk/>
            <pc:sldMk cId="1644192122" sldId="279"/>
            <ac:cxnSpMk id="11" creationId="{40DEF823-578F-40D6-AD40-608D799840EC}"/>
          </ac:cxnSpMkLst>
        </pc:cxnChg>
        <pc:cxnChg chg="add mod">
          <ac:chgData name="Javor Kalojanov" userId="cc6cc98d7d2de611" providerId="LiveId" clId="{64DF19C6-50C9-4686-BF67-9F623CB345DF}" dt="2019-04-21T06:12:30.107" v="5309" actId="14100"/>
          <ac:cxnSpMkLst>
            <pc:docMk/>
            <pc:sldMk cId="1644192122" sldId="279"/>
            <ac:cxnSpMk id="14" creationId="{B38F8C7E-143E-4C63-A7AF-1E7ED64913BA}"/>
          </ac:cxnSpMkLst>
        </pc:cxnChg>
      </pc:sldChg>
      <pc:sldChg chg="addSp delSp modSp add modTransition modNotesTx">
        <pc:chgData name="Javor Kalojanov" userId="cc6cc98d7d2de611" providerId="LiveId" clId="{64DF19C6-50C9-4686-BF67-9F623CB345DF}" dt="2019-05-06T11:32:53.033" v="38967"/>
        <pc:sldMkLst>
          <pc:docMk/>
          <pc:sldMk cId="288420401" sldId="280"/>
        </pc:sldMkLst>
        <pc:spChg chg="mod">
          <ac:chgData name="Javor Kalojanov" userId="cc6cc98d7d2de611" providerId="LiveId" clId="{64DF19C6-50C9-4686-BF67-9F623CB345DF}" dt="2019-04-21T05:54:11.040" v="5239" actId="20577"/>
          <ac:spMkLst>
            <pc:docMk/>
            <pc:sldMk cId="288420401" sldId="280"/>
            <ac:spMk id="2" creationId="{8BC8FCEE-8F1C-4217-8631-1C4B5AED3FA1}"/>
          </ac:spMkLst>
        </pc:spChg>
        <pc:spChg chg="del">
          <ac:chgData name="Javor Kalojanov" userId="cc6cc98d7d2de611" providerId="LiveId" clId="{64DF19C6-50C9-4686-BF67-9F623CB345DF}" dt="2019-04-21T05:54:27.139" v="5240" actId="478"/>
          <ac:spMkLst>
            <pc:docMk/>
            <pc:sldMk cId="288420401" sldId="280"/>
            <ac:spMk id="3" creationId="{AF20C72E-504D-4835-B70C-C1A7317749E7}"/>
          </ac:spMkLst>
        </pc:spChg>
        <pc:spChg chg="add mod">
          <ac:chgData name="Javor Kalojanov" userId="cc6cc98d7d2de611" providerId="LiveId" clId="{64DF19C6-50C9-4686-BF67-9F623CB345DF}" dt="2019-04-24T22:52:08.529" v="23033" actId="121"/>
          <ac:spMkLst>
            <pc:docMk/>
            <pc:sldMk cId="288420401" sldId="280"/>
            <ac:spMk id="6" creationId="{FE36EF17-7827-44E6-82C0-9BABCB5E1624}"/>
          </ac:spMkLst>
        </pc:spChg>
        <pc:spChg chg="add mod">
          <ac:chgData name="Javor Kalojanov" userId="cc6cc98d7d2de611" providerId="LiveId" clId="{64DF19C6-50C9-4686-BF67-9F623CB345DF}" dt="2019-04-24T22:52:08.529" v="23033" actId="121"/>
          <ac:spMkLst>
            <pc:docMk/>
            <pc:sldMk cId="288420401" sldId="280"/>
            <ac:spMk id="7" creationId="{FABD838C-7FCC-4872-BF4A-9FEEA3C65730}"/>
          </ac:spMkLst>
        </pc:spChg>
        <pc:spChg chg="add mod">
          <ac:chgData name="Javor Kalojanov" userId="cc6cc98d7d2de611" providerId="LiveId" clId="{64DF19C6-50C9-4686-BF67-9F623CB345DF}" dt="2019-04-24T22:52:08.529" v="23033" actId="121"/>
          <ac:spMkLst>
            <pc:docMk/>
            <pc:sldMk cId="288420401" sldId="280"/>
            <ac:spMk id="8" creationId="{10547087-0ACC-46BF-A6B2-8B966B52FC64}"/>
          </ac:spMkLst>
        </pc:spChg>
        <pc:spChg chg="add mod">
          <ac:chgData name="Javor Kalojanov" userId="cc6cc98d7d2de611" providerId="LiveId" clId="{64DF19C6-50C9-4686-BF67-9F623CB345DF}" dt="2019-04-24T22:52:18.124" v="23035" actId="1076"/>
          <ac:spMkLst>
            <pc:docMk/>
            <pc:sldMk cId="288420401" sldId="280"/>
            <ac:spMk id="10" creationId="{6E062B15-9479-4C35-A65F-E3391C47BB45}"/>
          </ac:spMkLst>
        </pc:spChg>
        <pc:spChg chg="add mod">
          <ac:chgData name="Javor Kalojanov" userId="cc6cc98d7d2de611" providerId="LiveId" clId="{64DF19C6-50C9-4686-BF67-9F623CB345DF}" dt="2019-04-24T22:52:28.564" v="23036" actId="1076"/>
          <ac:spMkLst>
            <pc:docMk/>
            <pc:sldMk cId="288420401" sldId="280"/>
            <ac:spMk id="12" creationId="{EE3826C8-9F3E-44C4-B7BC-91261A8836E8}"/>
          </ac:spMkLst>
        </pc:spChg>
        <pc:picChg chg="add del mod">
          <ac:chgData name="Javor Kalojanov" userId="cc6cc98d7d2de611" providerId="LiveId" clId="{64DF19C6-50C9-4686-BF67-9F623CB345DF}" dt="2019-04-24T11:32:10.358" v="22963" actId="478"/>
          <ac:picMkLst>
            <pc:docMk/>
            <pc:sldMk cId="288420401" sldId="280"/>
            <ac:picMk id="5" creationId="{B5F2A31D-4FED-4470-93FC-ACD1CCDC64BC}"/>
          </ac:picMkLst>
        </pc:picChg>
        <pc:picChg chg="add mod ord modCrop">
          <ac:chgData name="Javor Kalojanov" userId="cc6cc98d7d2de611" providerId="LiveId" clId="{64DF19C6-50C9-4686-BF67-9F623CB345DF}" dt="2019-04-24T22:52:29.569" v="23037" actId="1076"/>
          <ac:picMkLst>
            <pc:docMk/>
            <pc:sldMk cId="288420401" sldId="280"/>
            <ac:picMk id="16" creationId="{39E5C50A-5036-4387-8DBC-B48BF10A0366}"/>
          </ac:picMkLst>
        </pc:picChg>
        <pc:cxnChg chg="add mod">
          <ac:chgData name="Javor Kalojanov" userId="cc6cc98d7d2de611" providerId="LiveId" clId="{64DF19C6-50C9-4686-BF67-9F623CB345DF}" dt="2019-04-24T22:50:51.152" v="23019" actId="1076"/>
          <ac:cxnSpMkLst>
            <pc:docMk/>
            <pc:sldMk cId="288420401" sldId="280"/>
            <ac:cxnSpMk id="9" creationId="{57AA3419-26B5-4CF3-BC49-F3675C24C701}"/>
          </ac:cxnSpMkLst>
        </pc:cxnChg>
        <pc:cxnChg chg="add mod">
          <ac:chgData name="Javor Kalojanov" userId="cc6cc98d7d2de611" providerId="LiveId" clId="{64DF19C6-50C9-4686-BF67-9F623CB345DF}" dt="2019-04-24T11:33:21.556" v="22978" actId="14100"/>
          <ac:cxnSpMkLst>
            <pc:docMk/>
            <pc:sldMk cId="288420401" sldId="280"/>
            <ac:cxnSpMk id="11" creationId="{293B0FBC-5462-4A92-9788-8604FCE06FA2}"/>
          </ac:cxnSpMkLst>
        </pc:cxnChg>
        <pc:cxnChg chg="add mod">
          <ac:chgData name="Javor Kalojanov" userId="cc6cc98d7d2de611" providerId="LiveId" clId="{64DF19C6-50C9-4686-BF67-9F623CB345DF}" dt="2019-04-24T22:52:28.564" v="23036" actId="1076"/>
          <ac:cxnSpMkLst>
            <pc:docMk/>
            <pc:sldMk cId="288420401" sldId="280"/>
            <ac:cxnSpMk id="13" creationId="{DAB1ED17-85DC-4A56-B0A3-13E753B17ED8}"/>
          </ac:cxnSpMkLst>
        </pc:cxnChg>
        <pc:cxnChg chg="add mod">
          <ac:chgData name="Javor Kalojanov" userId="cc6cc98d7d2de611" providerId="LiveId" clId="{64DF19C6-50C9-4686-BF67-9F623CB345DF}" dt="2019-04-24T22:51:55.160" v="23031" actId="1076"/>
          <ac:cxnSpMkLst>
            <pc:docMk/>
            <pc:sldMk cId="288420401" sldId="280"/>
            <ac:cxnSpMk id="14" creationId="{9D2103B3-8FF2-4C28-9B74-75322AFFC596}"/>
          </ac:cxnSpMkLst>
        </pc:cxnChg>
        <pc:cxnChg chg="add mod">
          <ac:chgData name="Javor Kalojanov" userId="cc6cc98d7d2de611" providerId="LiveId" clId="{64DF19C6-50C9-4686-BF67-9F623CB345DF}" dt="2019-04-24T11:33:47.746" v="22988" actId="14100"/>
          <ac:cxnSpMkLst>
            <pc:docMk/>
            <pc:sldMk cId="288420401" sldId="280"/>
            <ac:cxnSpMk id="15" creationId="{31AB7782-16A6-4F5E-933E-9F6234F37D9C}"/>
          </ac:cxnSpMkLst>
        </pc:cxnChg>
      </pc:sldChg>
      <pc:sldChg chg="addSp modSp add ord modTransition modNotesTx">
        <pc:chgData name="Javor Kalojanov" userId="cc6cc98d7d2de611" providerId="LiveId" clId="{64DF19C6-50C9-4686-BF67-9F623CB345DF}" dt="2019-05-06T11:32:53.033" v="38967"/>
        <pc:sldMkLst>
          <pc:docMk/>
          <pc:sldMk cId="219006226" sldId="281"/>
        </pc:sldMkLst>
        <pc:picChg chg="add mod">
          <ac:chgData name="Javor Kalojanov" userId="cc6cc98d7d2de611" providerId="LiveId" clId="{64DF19C6-50C9-4686-BF67-9F623CB345DF}" dt="2019-04-21T08:06:30.094" v="5370"/>
          <ac:picMkLst>
            <pc:docMk/>
            <pc:sldMk cId="219006226" sldId="281"/>
            <ac:picMk id="3" creationId="{D5AB72C5-9D17-46B0-8BDA-3A095522E495}"/>
          </ac:picMkLst>
        </pc:picChg>
      </pc:sldChg>
      <pc:sldChg chg="addSp delSp modSp add modTransition modNotesTx">
        <pc:chgData name="Javor Kalojanov" userId="cc6cc98d7d2de611" providerId="LiveId" clId="{64DF19C6-50C9-4686-BF67-9F623CB345DF}" dt="2019-05-06T11:32:53.033" v="38967"/>
        <pc:sldMkLst>
          <pc:docMk/>
          <pc:sldMk cId="803231352" sldId="282"/>
        </pc:sldMkLst>
        <pc:spChg chg="mod">
          <ac:chgData name="Javor Kalojanov" userId="cc6cc98d7d2de611" providerId="LiveId" clId="{64DF19C6-50C9-4686-BF67-9F623CB345DF}" dt="2019-04-21T08:14:22.606" v="5373"/>
          <ac:spMkLst>
            <pc:docMk/>
            <pc:sldMk cId="803231352" sldId="282"/>
            <ac:spMk id="2" creationId="{6E34CB55-C65C-43B5-85BF-01DC392531B3}"/>
          </ac:spMkLst>
        </pc:spChg>
        <pc:spChg chg="mod">
          <ac:chgData name="Javor Kalojanov" userId="cc6cc98d7d2de611" providerId="LiveId" clId="{64DF19C6-50C9-4686-BF67-9F623CB345DF}" dt="2019-04-23T11:15:03.701" v="12736" actId="6549"/>
          <ac:spMkLst>
            <pc:docMk/>
            <pc:sldMk cId="803231352" sldId="282"/>
            <ac:spMk id="3" creationId="{082471B5-11EA-47BB-B33E-F8AAA083C954}"/>
          </ac:spMkLst>
        </pc:spChg>
        <pc:spChg chg="add del mod">
          <ac:chgData name="Javor Kalojanov" userId="cc6cc98d7d2de611" providerId="LiveId" clId="{64DF19C6-50C9-4686-BF67-9F623CB345DF}" dt="2019-05-05T10:14:05.822" v="38451" actId="478"/>
          <ac:spMkLst>
            <pc:docMk/>
            <pc:sldMk cId="803231352" sldId="282"/>
            <ac:spMk id="12" creationId="{B0B482EE-B3C8-413D-B63D-9C1CCA4B5BCB}"/>
          </ac:spMkLst>
        </pc:spChg>
        <pc:spChg chg="add mod">
          <ac:chgData name="Javor Kalojanov" userId="cc6cc98d7d2de611" providerId="LiveId" clId="{64DF19C6-50C9-4686-BF67-9F623CB345DF}" dt="2019-05-05T10:19:25.187" v="38526" actId="1076"/>
          <ac:spMkLst>
            <pc:docMk/>
            <pc:sldMk cId="803231352" sldId="282"/>
            <ac:spMk id="73" creationId="{58CD2ACD-75BC-43E8-9721-0A01C2335BF2}"/>
          </ac:spMkLst>
        </pc:spChg>
        <pc:spChg chg="add del mod">
          <ac:chgData name="Javor Kalojanov" userId="cc6cc98d7d2de611" providerId="LiveId" clId="{64DF19C6-50C9-4686-BF67-9F623CB345DF}" dt="2019-05-05T10:22:13.293" v="38567" actId="1076"/>
          <ac:spMkLst>
            <pc:docMk/>
            <pc:sldMk cId="803231352" sldId="282"/>
            <ac:spMk id="74" creationId="{BA53AC41-1C1F-47EB-AB7A-1DF979AFFB90}"/>
          </ac:spMkLst>
        </pc:spChg>
        <pc:spChg chg="add mod">
          <ac:chgData name="Javor Kalojanov" userId="cc6cc98d7d2de611" providerId="LiveId" clId="{64DF19C6-50C9-4686-BF67-9F623CB345DF}" dt="2019-05-05T10:19:42.015" v="38531" actId="1076"/>
          <ac:spMkLst>
            <pc:docMk/>
            <pc:sldMk cId="803231352" sldId="282"/>
            <ac:spMk id="75" creationId="{9F513AB8-970B-42EF-A086-8057422DB870}"/>
          </ac:spMkLst>
        </pc:spChg>
        <pc:spChg chg="add mod">
          <ac:chgData name="Javor Kalojanov" userId="cc6cc98d7d2de611" providerId="LiveId" clId="{64DF19C6-50C9-4686-BF67-9F623CB345DF}" dt="2019-05-05T10:22:43.132" v="38575" actId="1076"/>
          <ac:spMkLst>
            <pc:docMk/>
            <pc:sldMk cId="803231352" sldId="282"/>
            <ac:spMk id="76" creationId="{16704BF3-1EFD-4781-9B77-FDA0A4EBF39C}"/>
          </ac:spMkLst>
        </pc:spChg>
        <pc:spChg chg="add del mod">
          <ac:chgData name="Javor Kalojanov" userId="cc6cc98d7d2de611" providerId="LiveId" clId="{64DF19C6-50C9-4686-BF67-9F623CB345DF}" dt="2019-05-05T10:20:38.100" v="38543" actId="478"/>
          <ac:spMkLst>
            <pc:docMk/>
            <pc:sldMk cId="803231352" sldId="282"/>
            <ac:spMk id="77" creationId="{50F27FFC-78DC-41CE-957D-85BB86E19A6E}"/>
          </ac:spMkLst>
        </pc:spChg>
        <pc:spChg chg="add del mod">
          <ac:chgData name="Javor Kalojanov" userId="cc6cc98d7d2de611" providerId="LiveId" clId="{64DF19C6-50C9-4686-BF67-9F623CB345DF}" dt="2019-05-05T10:20:40.639" v="38544" actId="478"/>
          <ac:spMkLst>
            <pc:docMk/>
            <pc:sldMk cId="803231352" sldId="282"/>
            <ac:spMk id="78" creationId="{AAECC97C-269B-425B-8B89-5170B5DA8D95}"/>
          </ac:spMkLst>
        </pc:spChg>
        <pc:spChg chg="add del mod">
          <ac:chgData name="Javor Kalojanov" userId="cc6cc98d7d2de611" providerId="LiveId" clId="{64DF19C6-50C9-4686-BF67-9F623CB345DF}" dt="2019-05-05T10:20:30.261" v="38542" actId="478"/>
          <ac:spMkLst>
            <pc:docMk/>
            <pc:sldMk cId="803231352" sldId="282"/>
            <ac:spMk id="79" creationId="{44325A1F-6CA3-4875-8063-4F5C6EA76277}"/>
          </ac:spMkLst>
        </pc:spChg>
        <pc:picChg chg="add del mod modCrop">
          <ac:chgData name="Javor Kalojanov" userId="cc6cc98d7d2de611" providerId="LiveId" clId="{64DF19C6-50C9-4686-BF67-9F623CB345DF}" dt="2019-05-05T10:20:42.248" v="38545" actId="478"/>
          <ac:picMkLst>
            <pc:docMk/>
            <pc:sldMk cId="803231352" sldId="282"/>
            <ac:picMk id="5" creationId="{443A44DC-AB86-4801-9CF7-8BFCB898210B}"/>
          </ac:picMkLst>
        </pc:picChg>
        <pc:cxnChg chg="add mod">
          <ac:chgData name="Javor Kalojanov" userId="cc6cc98d7d2de611" providerId="LiveId" clId="{64DF19C6-50C9-4686-BF67-9F623CB345DF}" dt="2019-05-05T10:17:35.025" v="38505" actId="14100"/>
          <ac:cxnSpMkLst>
            <pc:docMk/>
            <pc:sldMk cId="803231352" sldId="282"/>
            <ac:cxnSpMk id="7" creationId="{A67F7695-B7DD-43DD-A247-BEB79D23BB99}"/>
          </ac:cxnSpMkLst>
        </pc:cxnChg>
        <pc:cxnChg chg="add del mod">
          <ac:chgData name="Javor Kalojanov" userId="cc6cc98d7d2de611" providerId="LiveId" clId="{64DF19C6-50C9-4686-BF67-9F623CB345DF}" dt="2019-05-05T10:18:34.587" v="38515" actId="478"/>
          <ac:cxnSpMkLst>
            <pc:docMk/>
            <pc:sldMk cId="803231352" sldId="282"/>
            <ac:cxnSpMk id="8" creationId="{2BB83DC1-8649-4420-BBCB-A9206D39F6D7}"/>
          </ac:cxnSpMkLst>
        </pc:cxnChg>
        <pc:cxnChg chg="add mod">
          <ac:chgData name="Javor Kalojanov" userId="cc6cc98d7d2de611" providerId="LiveId" clId="{64DF19C6-50C9-4686-BF67-9F623CB345DF}" dt="2019-05-05T10:16:59.887" v="38498" actId="14100"/>
          <ac:cxnSpMkLst>
            <pc:docMk/>
            <pc:sldMk cId="803231352" sldId="282"/>
            <ac:cxnSpMk id="13" creationId="{A797337B-F7CE-4D6D-9503-031DD1EBAA13}"/>
          </ac:cxnSpMkLst>
        </pc:cxnChg>
        <pc:cxnChg chg="add mod">
          <ac:chgData name="Javor Kalojanov" userId="cc6cc98d7d2de611" providerId="LiveId" clId="{64DF19C6-50C9-4686-BF67-9F623CB345DF}" dt="2019-05-05T10:17:38.377" v="38506" actId="14100"/>
          <ac:cxnSpMkLst>
            <pc:docMk/>
            <pc:sldMk cId="803231352" sldId="282"/>
            <ac:cxnSpMk id="16" creationId="{4262213A-98B8-48F1-828D-56E71158FC99}"/>
          </ac:cxnSpMkLst>
        </pc:cxnChg>
        <pc:cxnChg chg="add mod">
          <ac:chgData name="Javor Kalojanov" userId="cc6cc98d7d2de611" providerId="LiveId" clId="{64DF19C6-50C9-4686-BF67-9F623CB345DF}" dt="2019-05-05T10:18:22.126" v="38513" actId="14100"/>
          <ac:cxnSpMkLst>
            <pc:docMk/>
            <pc:sldMk cId="803231352" sldId="282"/>
            <ac:cxnSpMk id="18" creationId="{86D498A2-55F3-450A-9AE7-7836870AB834}"/>
          </ac:cxnSpMkLst>
        </pc:cxnChg>
        <pc:cxnChg chg="add mod">
          <ac:chgData name="Javor Kalojanov" userId="cc6cc98d7d2de611" providerId="LiveId" clId="{64DF19C6-50C9-4686-BF67-9F623CB345DF}" dt="2019-05-05T10:14:56.009" v="38464" actId="14100"/>
          <ac:cxnSpMkLst>
            <pc:docMk/>
            <pc:sldMk cId="803231352" sldId="282"/>
            <ac:cxnSpMk id="21" creationId="{9E4FA7C9-4B15-4147-A68D-D7A21AE4FF76}"/>
          </ac:cxnSpMkLst>
        </pc:cxnChg>
        <pc:cxnChg chg="add mod">
          <ac:chgData name="Javor Kalojanov" userId="cc6cc98d7d2de611" providerId="LiveId" clId="{64DF19C6-50C9-4686-BF67-9F623CB345DF}" dt="2019-05-05T10:18:17.590" v="38512" actId="14100"/>
          <ac:cxnSpMkLst>
            <pc:docMk/>
            <pc:sldMk cId="803231352" sldId="282"/>
            <ac:cxnSpMk id="24" creationId="{D7FE9F4F-023A-4B40-AD62-2E994D53EE5B}"/>
          </ac:cxnSpMkLst>
        </pc:cxnChg>
        <pc:cxnChg chg="add mod">
          <ac:chgData name="Javor Kalojanov" userId="cc6cc98d7d2de611" providerId="LiveId" clId="{64DF19C6-50C9-4686-BF67-9F623CB345DF}" dt="2019-05-05T10:18:08.707" v="38510" actId="14100"/>
          <ac:cxnSpMkLst>
            <pc:docMk/>
            <pc:sldMk cId="803231352" sldId="282"/>
            <ac:cxnSpMk id="27" creationId="{5B205BA2-F45C-4A45-9D36-DD589EEEA2D4}"/>
          </ac:cxnSpMkLst>
        </pc:cxnChg>
        <pc:cxnChg chg="add mod">
          <ac:chgData name="Javor Kalojanov" userId="cc6cc98d7d2de611" providerId="LiveId" clId="{64DF19C6-50C9-4686-BF67-9F623CB345DF}" dt="2019-05-05T10:16:21.021" v="38489" actId="14100"/>
          <ac:cxnSpMkLst>
            <pc:docMk/>
            <pc:sldMk cId="803231352" sldId="282"/>
            <ac:cxnSpMk id="31" creationId="{4BB5D3EC-5A67-46BA-9C4A-0F232A06BDCC}"/>
          </ac:cxnSpMkLst>
        </pc:cxnChg>
        <pc:cxnChg chg="add mod">
          <ac:chgData name="Javor Kalojanov" userId="cc6cc98d7d2de611" providerId="LiveId" clId="{64DF19C6-50C9-4686-BF67-9F623CB345DF}" dt="2019-05-05T10:17:16.786" v="38502" actId="14100"/>
          <ac:cxnSpMkLst>
            <pc:docMk/>
            <pc:sldMk cId="803231352" sldId="282"/>
            <ac:cxnSpMk id="34" creationId="{10CFD62E-E468-4451-BF8D-3BB7BA2208D7}"/>
          </ac:cxnSpMkLst>
        </pc:cxnChg>
        <pc:cxnChg chg="add mod">
          <ac:chgData name="Javor Kalojanov" userId="cc6cc98d7d2de611" providerId="LiveId" clId="{64DF19C6-50C9-4686-BF67-9F623CB345DF}" dt="2019-05-05T10:16:27.672" v="38491" actId="14100"/>
          <ac:cxnSpMkLst>
            <pc:docMk/>
            <pc:sldMk cId="803231352" sldId="282"/>
            <ac:cxnSpMk id="37" creationId="{CA25E36C-52D3-4388-8B6D-31F893A61EE0}"/>
          </ac:cxnSpMkLst>
        </pc:cxnChg>
        <pc:cxnChg chg="add mod">
          <ac:chgData name="Javor Kalojanov" userId="cc6cc98d7d2de611" providerId="LiveId" clId="{64DF19C6-50C9-4686-BF67-9F623CB345DF}" dt="2019-05-05T10:17:54.219" v="38508" actId="14100"/>
          <ac:cxnSpMkLst>
            <pc:docMk/>
            <pc:sldMk cId="803231352" sldId="282"/>
            <ac:cxnSpMk id="41" creationId="{C2E518DE-DB8E-449F-A278-28D8E2CD0C14}"/>
          </ac:cxnSpMkLst>
        </pc:cxnChg>
        <pc:cxnChg chg="add mod">
          <ac:chgData name="Javor Kalojanov" userId="cc6cc98d7d2de611" providerId="LiveId" clId="{64DF19C6-50C9-4686-BF67-9F623CB345DF}" dt="2019-05-05T10:17:28.659" v="38504" actId="14100"/>
          <ac:cxnSpMkLst>
            <pc:docMk/>
            <pc:sldMk cId="803231352" sldId="282"/>
            <ac:cxnSpMk id="44" creationId="{B29ECAEF-F332-4226-99DC-933349249AD9}"/>
          </ac:cxnSpMkLst>
        </pc:cxnChg>
        <pc:cxnChg chg="add mod">
          <ac:chgData name="Javor Kalojanov" userId="cc6cc98d7d2de611" providerId="LiveId" clId="{64DF19C6-50C9-4686-BF67-9F623CB345DF}" dt="2019-05-05T10:22:13.293" v="38567" actId="1076"/>
          <ac:cxnSpMkLst>
            <pc:docMk/>
            <pc:sldMk cId="803231352" sldId="282"/>
            <ac:cxnSpMk id="80" creationId="{2CB44CD4-2777-452A-8276-D3C2D1E57826}"/>
          </ac:cxnSpMkLst>
        </pc:cxnChg>
        <pc:cxnChg chg="add mod">
          <ac:chgData name="Javor Kalojanov" userId="cc6cc98d7d2de611" providerId="LiveId" clId="{64DF19C6-50C9-4686-BF67-9F623CB345DF}" dt="2019-05-05T10:28:53.762" v="38579" actId="14100"/>
          <ac:cxnSpMkLst>
            <pc:docMk/>
            <pc:sldMk cId="803231352" sldId="282"/>
            <ac:cxnSpMk id="83" creationId="{4722DA6C-22AA-4F78-B3EE-8D1CE94FEB18}"/>
          </ac:cxnSpMkLst>
        </pc:cxnChg>
        <pc:cxnChg chg="add mod">
          <ac:chgData name="Javor Kalojanov" userId="cc6cc98d7d2de611" providerId="LiveId" clId="{64DF19C6-50C9-4686-BF67-9F623CB345DF}" dt="2019-05-05T10:29:07.929" v="38581" actId="14100"/>
          <ac:cxnSpMkLst>
            <pc:docMk/>
            <pc:sldMk cId="803231352" sldId="282"/>
            <ac:cxnSpMk id="87" creationId="{58C34321-6618-418C-9ABC-5BE4D4ECED35}"/>
          </ac:cxnSpMkLst>
        </pc:cxnChg>
        <pc:cxnChg chg="add mod">
          <ac:chgData name="Javor Kalojanov" userId="cc6cc98d7d2de611" providerId="LiveId" clId="{64DF19C6-50C9-4686-BF67-9F623CB345DF}" dt="2019-05-05T10:29:43.283" v="38583" actId="14100"/>
          <ac:cxnSpMkLst>
            <pc:docMk/>
            <pc:sldMk cId="803231352" sldId="282"/>
            <ac:cxnSpMk id="101" creationId="{09233BBD-0B4B-4989-8A5B-54232AFF5EF6}"/>
          </ac:cxnSpMkLst>
        </pc:cxnChg>
      </pc:sldChg>
      <pc:sldChg chg="addSp delSp modSp add ord modTransition modNotesTx">
        <pc:chgData name="Javor Kalojanov" userId="cc6cc98d7d2de611" providerId="LiveId" clId="{64DF19C6-50C9-4686-BF67-9F623CB345DF}" dt="2019-05-06T11:32:53.033" v="38967"/>
        <pc:sldMkLst>
          <pc:docMk/>
          <pc:sldMk cId="2838145151" sldId="283"/>
        </pc:sldMkLst>
        <pc:spChg chg="mod">
          <ac:chgData name="Javor Kalojanov" userId="cc6cc98d7d2de611" providerId="LiveId" clId="{64DF19C6-50C9-4686-BF67-9F623CB345DF}" dt="2019-04-25T06:45:52.179" v="23297" actId="20577"/>
          <ac:spMkLst>
            <pc:docMk/>
            <pc:sldMk cId="2838145151" sldId="283"/>
            <ac:spMk id="2" creationId="{1F35674E-39C5-46A1-B878-3FCC6D231F6A}"/>
          </ac:spMkLst>
        </pc:spChg>
        <pc:spChg chg="del">
          <ac:chgData name="Javor Kalojanov" userId="cc6cc98d7d2de611" providerId="LiveId" clId="{64DF19C6-50C9-4686-BF67-9F623CB345DF}" dt="2019-04-21T08:16:56.864" v="5419" actId="478"/>
          <ac:spMkLst>
            <pc:docMk/>
            <pc:sldMk cId="2838145151" sldId="283"/>
            <ac:spMk id="3" creationId="{0AA2260A-8019-4147-B6C7-2F561BA471EF}"/>
          </ac:spMkLst>
        </pc:spChg>
        <pc:grpChg chg="add mod">
          <ac:chgData name="Javor Kalojanov" userId="cc6cc98d7d2de611" providerId="LiveId" clId="{64DF19C6-50C9-4686-BF67-9F623CB345DF}" dt="2019-04-21T08:17:38.119" v="5431" actId="1076"/>
          <ac:grpSpMkLst>
            <pc:docMk/>
            <pc:sldMk cId="2838145151" sldId="283"/>
            <ac:grpSpMk id="6" creationId="{9440D102-CAC7-414E-8C81-5208E429BE06}"/>
          </ac:grpSpMkLst>
        </pc:grpChg>
        <pc:picChg chg="add mod">
          <ac:chgData name="Javor Kalojanov" userId="cc6cc98d7d2de611" providerId="LiveId" clId="{64DF19C6-50C9-4686-BF67-9F623CB345DF}" dt="2019-04-21T08:17:43.592" v="5432" actId="1076"/>
          <ac:picMkLst>
            <pc:docMk/>
            <pc:sldMk cId="2838145151" sldId="283"/>
            <ac:picMk id="5" creationId="{57438073-442F-45F5-BC3F-811232ED6DC0}"/>
          </ac:picMkLst>
        </pc:picChg>
      </pc:sldChg>
      <pc:sldChg chg="addSp delSp modSp add modTransition modNotesTx">
        <pc:chgData name="Javor Kalojanov" userId="cc6cc98d7d2de611" providerId="LiveId" clId="{64DF19C6-50C9-4686-BF67-9F623CB345DF}" dt="2019-05-06T11:32:53.033" v="38967"/>
        <pc:sldMkLst>
          <pc:docMk/>
          <pc:sldMk cId="1236618935" sldId="284"/>
        </pc:sldMkLst>
        <pc:spChg chg="mod">
          <ac:chgData name="Javor Kalojanov" userId="cc6cc98d7d2de611" providerId="LiveId" clId="{64DF19C6-50C9-4686-BF67-9F623CB345DF}" dt="2019-04-25T06:56:49.715" v="23298"/>
          <ac:spMkLst>
            <pc:docMk/>
            <pc:sldMk cId="1236618935" sldId="284"/>
            <ac:spMk id="2" creationId="{17EE15BF-37F8-4EE0-A6A8-9D58D9C4B180}"/>
          </ac:spMkLst>
        </pc:spChg>
        <pc:spChg chg="del">
          <ac:chgData name="Javor Kalojanov" userId="cc6cc98d7d2de611" providerId="LiveId" clId="{64DF19C6-50C9-4686-BF67-9F623CB345DF}" dt="2019-04-21T08:18:36.154" v="5450" actId="478"/>
          <ac:spMkLst>
            <pc:docMk/>
            <pc:sldMk cId="1236618935" sldId="284"/>
            <ac:spMk id="3" creationId="{58373A8B-04D2-4ADA-82FD-B60EA85A4D20}"/>
          </ac:spMkLst>
        </pc:spChg>
        <pc:grpChg chg="add mod">
          <ac:chgData name="Javor Kalojanov" userId="cc6cc98d7d2de611" providerId="LiveId" clId="{64DF19C6-50C9-4686-BF67-9F623CB345DF}" dt="2019-04-21T08:18:43.384" v="5452" actId="1076"/>
          <ac:grpSpMkLst>
            <pc:docMk/>
            <pc:sldMk cId="1236618935" sldId="284"/>
            <ac:grpSpMk id="5" creationId="{F5702385-C938-41CE-8CD2-91B4290FDB83}"/>
          </ac:grpSpMkLst>
        </pc:grpChg>
        <pc:picChg chg="add mod">
          <ac:chgData name="Javor Kalojanov" userId="cc6cc98d7d2de611" providerId="LiveId" clId="{64DF19C6-50C9-4686-BF67-9F623CB345DF}" dt="2019-04-21T08:19:23.013" v="5472" actId="1076"/>
          <ac:picMkLst>
            <pc:docMk/>
            <pc:sldMk cId="1236618935" sldId="284"/>
            <ac:picMk id="8" creationId="{B689A295-064A-40D7-BCD0-C8B0D6B2A431}"/>
          </ac:picMkLst>
        </pc:picChg>
      </pc:sldChg>
      <pc:sldChg chg="addSp delSp modSp add modTransition modNotesTx">
        <pc:chgData name="Javor Kalojanov" userId="cc6cc98d7d2de611" providerId="LiveId" clId="{64DF19C6-50C9-4686-BF67-9F623CB345DF}" dt="2019-05-06T11:32:53.033" v="38967"/>
        <pc:sldMkLst>
          <pc:docMk/>
          <pc:sldMk cId="3934181926" sldId="285"/>
        </pc:sldMkLst>
        <pc:spChg chg="mod">
          <ac:chgData name="Javor Kalojanov" userId="cc6cc98d7d2de611" providerId="LiveId" clId="{64DF19C6-50C9-4686-BF67-9F623CB345DF}" dt="2019-04-25T06:56:54.494" v="23299"/>
          <ac:spMkLst>
            <pc:docMk/>
            <pc:sldMk cId="3934181926" sldId="285"/>
            <ac:spMk id="2" creationId="{9EA6D950-C5B1-467C-A44C-EE1B05B940EF}"/>
          </ac:spMkLst>
        </pc:spChg>
        <pc:spChg chg="del">
          <ac:chgData name="Javor Kalojanov" userId="cc6cc98d7d2de611" providerId="LiveId" clId="{64DF19C6-50C9-4686-BF67-9F623CB345DF}" dt="2019-04-21T08:19:49.020" v="5474" actId="478"/>
          <ac:spMkLst>
            <pc:docMk/>
            <pc:sldMk cId="3934181926" sldId="285"/>
            <ac:spMk id="3" creationId="{FD638F50-3AC0-4086-A281-5295535D866B}"/>
          </ac:spMkLst>
        </pc:spChg>
        <pc:picChg chg="add del mod">
          <ac:chgData name="Javor Kalojanov" userId="cc6cc98d7d2de611" providerId="LiveId" clId="{64DF19C6-50C9-4686-BF67-9F623CB345DF}" dt="2019-04-21T08:20:04.116" v="5479"/>
          <ac:picMkLst>
            <pc:docMk/>
            <pc:sldMk cId="3934181926" sldId="285"/>
            <ac:picMk id="6" creationId="{66F0736A-E316-4794-A2CA-85ED55103569}"/>
          </ac:picMkLst>
        </pc:picChg>
        <pc:picChg chg="add mod modCrop">
          <ac:chgData name="Javor Kalojanov" userId="cc6cc98d7d2de611" providerId="LiveId" clId="{64DF19C6-50C9-4686-BF67-9F623CB345DF}" dt="2019-04-21T08:21:58.117" v="5522" actId="1076"/>
          <ac:picMkLst>
            <pc:docMk/>
            <pc:sldMk cId="3934181926" sldId="285"/>
            <ac:picMk id="8" creationId="{81E3048E-C7CE-4058-B6B2-B0B2D11E5917}"/>
          </ac:picMkLst>
        </pc:picChg>
      </pc:sldChg>
      <pc:sldChg chg="addSp delSp modSp add modTransition">
        <pc:chgData name="Javor Kalojanov" userId="cc6cc98d7d2de611" providerId="LiveId" clId="{64DF19C6-50C9-4686-BF67-9F623CB345DF}" dt="2019-05-06T11:32:53.033" v="38967"/>
        <pc:sldMkLst>
          <pc:docMk/>
          <pc:sldMk cId="2300047645" sldId="286"/>
        </pc:sldMkLst>
        <pc:spChg chg="mod">
          <ac:chgData name="Javor Kalojanov" userId="cc6cc98d7d2de611" providerId="LiveId" clId="{64DF19C6-50C9-4686-BF67-9F623CB345DF}" dt="2019-04-25T06:56:57.756" v="23300"/>
          <ac:spMkLst>
            <pc:docMk/>
            <pc:sldMk cId="2300047645" sldId="286"/>
            <ac:spMk id="2" creationId="{0A02B976-1074-469C-99F2-0C8514D4C8C3}"/>
          </ac:spMkLst>
        </pc:spChg>
        <pc:spChg chg="del">
          <ac:chgData name="Javor Kalojanov" userId="cc6cc98d7d2de611" providerId="LiveId" clId="{64DF19C6-50C9-4686-BF67-9F623CB345DF}" dt="2019-04-21T08:20:10.843" v="5483" actId="478"/>
          <ac:spMkLst>
            <pc:docMk/>
            <pc:sldMk cId="2300047645" sldId="286"/>
            <ac:spMk id="3" creationId="{77F5FEEE-A6C6-4715-A038-49D55925655A}"/>
          </ac:spMkLst>
        </pc:spChg>
        <pc:picChg chg="add mod modCrop">
          <ac:chgData name="Javor Kalojanov" userId="cc6cc98d7d2de611" providerId="LiveId" clId="{64DF19C6-50C9-4686-BF67-9F623CB345DF}" dt="2019-04-21T21:14:50.843" v="5634" actId="1076"/>
          <ac:picMkLst>
            <pc:docMk/>
            <pc:sldMk cId="2300047645" sldId="286"/>
            <ac:picMk id="5" creationId="{181A59D7-23E3-4796-8015-DE4472282EA4}"/>
          </ac:picMkLst>
        </pc:picChg>
        <pc:picChg chg="add mod modCrop">
          <ac:chgData name="Javor Kalojanov" userId="cc6cc98d7d2de611" providerId="LiveId" clId="{64DF19C6-50C9-4686-BF67-9F623CB345DF}" dt="2019-04-21T21:14:47.090" v="5633" actId="1076"/>
          <ac:picMkLst>
            <pc:docMk/>
            <pc:sldMk cId="2300047645" sldId="286"/>
            <ac:picMk id="7" creationId="{2AF7A458-A670-4B8B-BE44-B9B05C02332F}"/>
          </ac:picMkLst>
        </pc:picChg>
      </pc:sldChg>
      <pc:sldChg chg="modSp add ord modTransition">
        <pc:chgData name="Javor Kalojanov" userId="cc6cc98d7d2de611" providerId="LiveId" clId="{64DF19C6-50C9-4686-BF67-9F623CB345DF}" dt="2019-05-01T07:30:36.074" v="36986"/>
        <pc:sldMkLst>
          <pc:docMk/>
          <pc:sldMk cId="2923267821" sldId="287"/>
        </pc:sldMkLst>
        <pc:spChg chg="mod">
          <ac:chgData name="Javor Kalojanov" userId="cc6cc98d7d2de611" providerId="LiveId" clId="{64DF19C6-50C9-4686-BF67-9F623CB345DF}" dt="2019-04-22T07:24:19.847" v="5664" actId="20577"/>
          <ac:spMkLst>
            <pc:docMk/>
            <pc:sldMk cId="2923267821" sldId="287"/>
            <ac:spMk id="2" creationId="{7AD6076F-F40E-44AF-B986-E212D66C6A51}"/>
          </ac:spMkLst>
        </pc:spChg>
        <pc:spChg chg="mod">
          <ac:chgData name="Javor Kalojanov" userId="cc6cc98d7d2de611" providerId="LiveId" clId="{64DF19C6-50C9-4686-BF67-9F623CB345DF}" dt="2019-04-23T12:10:50.370" v="14592" actId="20577"/>
          <ac:spMkLst>
            <pc:docMk/>
            <pc:sldMk cId="2923267821" sldId="287"/>
            <ac:spMk id="3" creationId="{54CA526B-BD87-46FF-A8C5-FD9CCA2FD429}"/>
          </ac:spMkLst>
        </pc:spChg>
      </pc:sldChg>
      <pc:sldChg chg="addSp delSp modSp add modTransition modNotesTx">
        <pc:chgData name="Javor Kalojanov" userId="cc6cc98d7d2de611" providerId="LiveId" clId="{64DF19C6-50C9-4686-BF67-9F623CB345DF}" dt="2019-05-06T11:32:53.033" v="38967"/>
        <pc:sldMkLst>
          <pc:docMk/>
          <pc:sldMk cId="3327613053" sldId="288"/>
        </pc:sldMkLst>
        <pc:spChg chg="mod">
          <ac:chgData name="Javor Kalojanov" userId="cc6cc98d7d2de611" providerId="LiveId" clId="{64DF19C6-50C9-4686-BF67-9F623CB345DF}" dt="2019-04-22T07:51:29.468" v="6194" actId="6549"/>
          <ac:spMkLst>
            <pc:docMk/>
            <pc:sldMk cId="3327613053" sldId="288"/>
            <ac:spMk id="2" creationId="{EC2FA057-0EF2-4777-BDEE-AC41C680652D}"/>
          </ac:spMkLst>
        </pc:spChg>
        <pc:spChg chg="del mod">
          <ac:chgData name="Javor Kalojanov" userId="cc6cc98d7d2de611" providerId="LiveId" clId="{64DF19C6-50C9-4686-BF67-9F623CB345DF}" dt="2019-04-22T07:27:27.197" v="5690" actId="478"/>
          <ac:spMkLst>
            <pc:docMk/>
            <pc:sldMk cId="3327613053" sldId="288"/>
            <ac:spMk id="3" creationId="{071C215F-D7FD-4792-8169-ECFBDEAB0863}"/>
          </ac:spMkLst>
        </pc:spChg>
        <pc:spChg chg="add mod">
          <ac:chgData name="Javor Kalojanov" userId="cc6cc98d7d2de611" providerId="LiveId" clId="{64DF19C6-50C9-4686-BF67-9F623CB345DF}" dt="2019-04-22T07:30:42.928" v="5744" actId="1582"/>
          <ac:spMkLst>
            <pc:docMk/>
            <pc:sldMk cId="3327613053" sldId="288"/>
            <ac:spMk id="7" creationId="{16564902-FEB8-4AF9-872F-59A7A783E91A}"/>
          </ac:spMkLst>
        </pc:spChg>
        <pc:spChg chg="add del mod">
          <ac:chgData name="Javor Kalojanov" userId="cc6cc98d7d2de611" providerId="LiveId" clId="{64DF19C6-50C9-4686-BF67-9F623CB345DF}" dt="2019-04-22T07:30:21.278" v="5741" actId="478"/>
          <ac:spMkLst>
            <pc:docMk/>
            <pc:sldMk cId="3327613053" sldId="288"/>
            <ac:spMk id="8" creationId="{30CD30A6-FDA6-4083-8512-10324C33D1CB}"/>
          </ac:spMkLst>
        </pc:spChg>
        <pc:spChg chg="add mod">
          <ac:chgData name="Javor Kalojanov" userId="cc6cc98d7d2de611" providerId="LiveId" clId="{64DF19C6-50C9-4686-BF67-9F623CB345DF}" dt="2019-04-22T07:30:52.051" v="5747" actId="1076"/>
          <ac:spMkLst>
            <pc:docMk/>
            <pc:sldMk cId="3327613053" sldId="288"/>
            <ac:spMk id="9" creationId="{1D017261-8003-48CF-8EA3-E5CF59BFFAAD}"/>
          </ac:spMkLst>
        </pc:spChg>
        <pc:spChg chg="add mod">
          <ac:chgData name="Javor Kalojanov" userId="cc6cc98d7d2de611" providerId="LiveId" clId="{64DF19C6-50C9-4686-BF67-9F623CB345DF}" dt="2019-04-22T07:44:12.484" v="6040" actId="20577"/>
          <ac:spMkLst>
            <pc:docMk/>
            <pc:sldMk cId="3327613053" sldId="288"/>
            <ac:spMk id="10" creationId="{DC89AE8D-DD20-4930-A0B1-24823BF79E94}"/>
          </ac:spMkLst>
        </pc:spChg>
        <pc:spChg chg="add mod">
          <ac:chgData name="Javor Kalojanov" userId="cc6cc98d7d2de611" providerId="LiveId" clId="{64DF19C6-50C9-4686-BF67-9F623CB345DF}" dt="2019-04-22T07:45:15.502" v="6050" actId="1076"/>
          <ac:spMkLst>
            <pc:docMk/>
            <pc:sldMk cId="3327613053" sldId="288"/>
            <ac:spMk id="11" creationId="{F4C1FE8B-1D18-4777-8480-0BC9BCAB1681}"/>
          </ac:spMkLst>
        </pc:spChg>
        <pc:spChg chg="add mod">
          <ac:chgData name="Javor Kalojanov" userId="cc6cc98d7d2de611" providerId="LiveId" clId="{64DF19C6-50C9-4686-BF67-9F623CB345DF}" dt="2019-04-23T10:15:40.088" v="6754" actId="14100"/>
          <ac:spMkLst>
            <pc:docMk/>
            <pc:sldMk cId="3327613053" sldId="288"/>
            <ac:spMk id="12" creationId="{643507DC-F92F-4CC8-B315-1AE5BFD548F2}"/>
          </ac:spMkLst>
        </pc:spChg>
        <pc:spChg chg="add del mod">
          <ac:chgData name="Javor Kalojanov" userId="cc6cc98d7d2de611" providerId="LiveId" clId="{64DF19C6-50C9-4686-BF67-9F623CB345DF}" dt="2019-04-23T10:15:51.397" v="6755" actId="478"/>
          <ac:spMkLst>
            <pc:docMk/>
            <pc:sldMk cId="3327613053" sldId="288"/>
            <ac:spMk id="13" creationId="{FDB13F6B-4BEF-49F7-BC8C-937C88AB57FA}"/>
          </ac:spMkLst>
        </pc:spChg>
        <pc:spChg chg="add mod">
          <ac:chgData name="Javor Kalojanov" userId="cc6cc98d7d2de611" providerId="LiveId" clId="{64DF19C6-50C9-4686-BF67-9F623CB345DF}" dt="2019-04-22T07:45:40.269" v="6059" actId="1076"/>
          <ac:spMkLst>
            <pc:docMk/>
            <pc:sldMk cId="3327613053" sldId="288"/>
            <ac:spMk id="14" creationId="{19CA2F3E-C58A-45F0-9027-28C8A9B6676A}"/>
          </ac:spMkLst>
        </pc:spChg>
        <pc:spChg chg="add mod">
          <ac:chgData name="Javor Kalojanov" userId="cc6cc98d7d2de611" providerId="LiveId" clId="{64DF19C6-50C9-4686-BF67-9F623CB345DF}" dt="2019-04-23T10:16:28.078" v="6758" actId="1076"/>
          <ac:spMkLst>
            <pc:docMk/>
            <pc:sldMk cId="3327613053" sldId="288"/>
            <ac:spMk id="15" creationId="{86EB8099-94FF-4CD7-B76F-0D0E4708D102}"/>
          </ac:spMkLst>
        </pc:spChg>
        <pc:picChg chg="add mod modCrop">
          <ac:chgData name="Javor Kalojanov" userId="cc6cc98d7d2de611" providerId="LiveId" clId="{64DF19C6-50C9-4686-BF67-9F623CB345DF}" dt="2019-04-22T07:44:17.390" v="6041" actId="1076"/>
          <ac:picMkLst>
            <pc:docMk/>
            <pc:sldMk cId="3327613053" sldId="288"/>
            <ac:picMk id="5" creationId="{5B8C3880-34F5-4DAB-96C7-69DF01BC11C6}"/>
          </ac:picMkLst>
        </pc:picChg>
        <pc:picChg chg="add mod modCrop">
          <ac:chgData name="Javor Kalojanov" userId="cc6cc98d7d2de611" providerId="LiveId" clId="{64DF19C6-50C9-4686-BF67-9F623CB345DF}" dt="2019-04-22T07:29:40.349" v="5731" actId="732"/>
          <ac:picMkLst>
            <pc:docMk/>
            <pc:sldMk cId="3327613053" sldId="288"/>
            <ac:picMk id="6" creationId="{037FFD45-FF06-47F9-A9DE-B05BFF814D35}"/>
          </ac:picMkLst>
        </pc:picChg>
      </pc:sldChg>
      <pc:sldChg chg="addSp delSp modSp add modTransition modNotesTx">
        <pc:chgData name="Javor Kalojanov" userId="cc6cc98d7d2de611" providerId="LiveId" clId="{64DF19C6-50C9-4686-BF67-9F623CB345DF}" dt="2019-05-06T11:32:53.033" v="38967"/>
        <pc:sldMkLst>
          <pc:docMk/>
          <pc:sldMk cId="2753155869" sldId="289"/>
        </pc:sldMkLst>
        <pc:spChg chg="mod">
          <ac:chgData name="Javor Kalojanov" userId="cc6cc98d7d2de611" providerId="LiveId" clId="{64DF19C6-50C9-4686-BF67-9F623CB345DF}" dt="2019-04-24T22:53:36.770" v="23047" actId="20577"/>
          <ac:spMkLst>
            <pc:docMk/>
            <pc:sldMk cId="2753155869" sldId="289"/>
            <ac:spMk id="2" creationId="{63D1E2D0-C6B5-4973-91C2-2C4BDC42F1B2}"/>
          </ac:spMkLst>
        </pc:spChg>
        <pc:picChg chg="add del">
          <ac:chgData name="Javor Kalojanov" userId="cc6cc98d7d2de611" providerId="LiveId" clId="{64DF19C6-50C9-4686-BF67-9F623CB345DF}" dt="2019-04-27T00:11:27.369" v="23974"/>
          <ac:picMkLst>
            <pc:docMk/>
            <pc:sldMk cId="2753155869" sldId="289"/>
            <ac:picMk id="8" creationId="{9DA10959-A56A-4DD5-9402-E72B060AE367}"/>
          </ac:picMkLst>
        </pc:picChg>
        <pc:picChg chg="mod">
          <ac:chgData name="Javor Kalojanov" userId="cc6cc98d7d2de611" providerId="LiveId" clId="{64DF19C6-50C9-4686-BF67-9F623CB345DF}" dt="2019-04-27T00:11:49.041" v="23978" actId="1076"/>
          <ac:picMkLst>
            <pc:docMk/>
            <pc:sldMk cId="2753155869" sldId="289"/>
            <ac:picMk id="14" creationId="{A35D7EE5-D875-4760-A8A8-0CF3B7AC27F7}"/>
          </ac:picMkLst>
        </pc:picChg>
      </pc:sldChg>
      <pc:sldChg chg="addSp delSp modSp add modTransition modNotesTx">
        <pc:chgData name="Javor Kalojanov" userId="cc6cc98d7d2de611" providerId="LiveId" clId="{64DF19C6-50C9-4686-BF67-9F623CB345DF}" dt="2019-05-06T11:32:53.033" v="38967"/>
        <pc:sldMkLst>
          <pc:docMk/>
          <pc:sldMk cId="541702563" sldId="290"/>
        </pc:sldMkLst>
        <pc:spChg chg="mod">
          <ac:chgData name="Javor Kalojanov" userId="cc6cc98d7d2de611" providerId="LiveId" clId="{64DF19C6-50C9-4686-BF67-9F623CB345DF}" dt="2019-04-22T08:01:20.571" v="6659" actId="20577"/>
          <ac:spMkLst>
            <pc:docMk/>
            <pc:sldMk cId="541702563" sldId="290"/>
            <ac:spMk id="2" creationId="{22FC70C3-D669-42B6-9024-BF2AE61A459C}"/>
          </ac:spMkLst>
        </pc:spChg>
        <pc:spChg chg="del">
          <ac:chgData name="Javor Kalojanov" userId="cc6cc98d7d2de611" providerId="LiveId" clId="{64DF19C6-50C9-4686-BF67-9F623CB345DF}" dt="2019-04-27T00:11:11.544" v="23972" actId="478"/>
          <ac:spMkLst>
            <pc:docMk/>
            <pc:sldMk cId="541702563" sldId="290"/>
            <ac:spMk id="3" creationId="{6EF9DC52-402A-43F0-9438-AB7D1C43B234}"/>
          </ac:spMkLst>
        </pc:spChg>
        <pc:spChg chg="add mod">
          <ac:chgData name="Javor Kalojanov" userId="cc6cc98d7d2de611" providerId="LiveId" clId="{64DF19C6-50C9-4686-BF67-9F623CB345DF}" dt="2019-04-27T06:43:23.523" v="26977" actId="1076"/>
          <ac:spMkLst>
            <pc:docMk/>
            <pc:sldMk cId="541702563" sldId="290"/>
            <ac:spMk id="4" creationId="{A373715E-3813-40CA-BFF6-98555542EAC4}"/>
          </ac:spMkLst>
        </pc:spChg>
        <pc:picChg chg="add del ord">
          <ac:chgData name="Javor Kalojanov" userId="cc6cc98d7d2de611" providerId="LiveId" clId="{64DF19C6-50C9-4686-BF67-9F623CB345DF}" dt="2019-04-27T00:11:31.537" v="23975" actId="478"/>
          <ac:picMkLst>
            <pc:docMk/>
            <pc:sldMk cId="541702563" sldId="290"/>
            <ac:picMk id="5" creationId="{CE5FAC67-771C-4EF2-A85C-E19B2144CD34}"/>
          </ac:picMkLst>
        </pc:picChg>
        <pc:picChg chg="add del ord">
          <ac:chgData name="Javor Kalojanov" userId="cc6cc98d7d2de611" providerId="LiveId" clId="{64DF19C6-50C9-4686-BF67-9F623CB345DF}" dt="2019-04-27T00:11:53.552" v="23979" actId="478"/>
          <ac:picMkLst>
            <pc:docMk/>
            <pc:sldMk cId="541702563" sldId="290"/>
            <ac:picMk id="6" creationId="{50268A59-8084-45C5-8808-6A69694E7182}"/>
          </ac:picMkLst>
        </pc:picChg>
        <pc:picChg chg="add mod ord">
          <ac:chgData name="Javor Kalojanov" userId="cc6cc98d7d2de611" providerId="LiveId" clId="{64DF19C6-50C9-4686-BF67-9F623CB345DF}" dt="2019-04-27T06:43:23.163" v="26976" actId="1076"/>
          <ac:picMkLst>
            <pc:docMk/>
            <pc:sldMk cId="541702563" sldId="290"/>
            <ac:picMk id="7" creationId="{14B826D5-FA02-403B-8556-2414AE0DA01E}"/>
          </ac:picMkLst>
        </pc:picChg>
      </pc:sldChg>
      <pc:sldChg chg="addSp delSp modSp add ord modTransition">
        <pc:chgData name="Javor Kalojanov" userId="cc6cc98d7d2de611" providerId="LiveId" clId="{64DF19C6-50C9-4686-BF67-9F623CB345DF}" dt="2019-05-06T11:32:53.033" v="38967"/>
        <pc:sldMkLst>
          <pc:docMk/>
          <pc:sldMk cId="3726429076" sldId="291"/>
        </pc:sldMkLst>
        <pc:spChg chg="mod">
          <ac:chgData name="Javor Kalojanov" userId="cc6cc98d7d2de611" providerId="LiveId" clId="{64DF19C6-50C9-4686-BF67-9F623CB345DF}" dt="2019-04-27T06:04:59.540" v="25010" actId="6549"/>
          <ac:spMkLst>
            <pc:docMk/>
            <pc:sldMk cId="3726429076" sldId="291"/>
            <ac:spMk id="2" creationId="{41910E02-B70C-4F1A-974B-77A2D6266F7F}"/>
          </ac:spMkLst>
        </pc:spChg>
        <pc:spChg chg="del">
          <ac:chgData name="Javor Kalojanov" userId="cc6cc98d7d2de611" providerId="LiveId" clId="{64DF19C6-50C9-4686-BF67-9F623CB345DF}" dt="2019-04-27T03:02:04.505" v="24680"/>
          <ac:spMkLst>
            <pc:docMk/>
            <pc:sldMk cId="3726429076" sldId="291"/>
            <ac:spMk id="3" creationId="{32F0E982-FA35-4A1A-A3D5-D496568DCA72}"/>
          </ac:spMkLst>
        </pc:spChg>
        <pc:spChg chg="add mod">
          <ac:chgData name="Javor Kalojanov" userId="cc6cc98d7d2de611" providerId="LiveId" clId="{64DF19C6-50C9-4686-BF67-9F623CB345DF}" dt="2019-04-27T04:19:08.980" v="24974" actId="1076"/>
          <ac:spMkLst>
            <pc:docMk/>
            <pc:sldMk cId="3726429076" sldId="291"/>
            <ac:spMk id="7" creationId="{0651E7C8-F5B5-48F5-8A19-F58EC083E70B}"/>
          </ac:spMkLst>
        </pc:spChg>
        <pc:spChg chg="add del mod">
          <ac:chgData name="Javor Kalojanov" userId="cc6cc98d7d2de611" providerId="LiveId" clId="{64DF19C6-50C9-4686-BF67-9F623CB345DF}" dt="2019-04-27T03:08:53.288" v="24897"/>
          <ac:spMkLst>
            <pc:docMk/>
            <pc:sldMk cId="3726429076" sldId="291"/>
            <ac:spMk id="8" creationId="{88DDF6B7-5FED-4F45-8638-FA0C1D9D870C}"/>
          </ac:spMkLst>
        </pc:spChg>
        <pc:spChg chg="add mod">
          <ac:chgData name="Javor Kalojanov" userId="cc6cc98d7d2de611" providerId="LiveId" clId="{64DF19C6-50C9-4686-BF67-9F623CB345DF}" dt="2019-04-28T10:37:52.309" v="28258" actId="20577"/>
          <ac:spMkLst>
            <pc:docMk/>
            <pc:sldMk cId="3726429076" sldId="291"/>
            <ac:spMk id="9" creationId="{A79BD68F-5B07-4D69-BCE0-9ACC4F7AA756}"/>
          </ac:spMkLst>
        </pc:spChg>
        <pc:spChg chg="add mod">
          <ac:chgData name="Javor Kalojanov" userId="cc6cc98d7d2de611" providerId="LiveId" clId="{64DF19C6-50C9-4686-BF67-9F623CB345DF}" dt="2019-04-28T07:10:32.641" v="27263" actId="1076"/>
          <ac:spMkLst>
            <pc:docMk/>
            <pc:sldMk cId="3726429076" sldId="291"/>
            <ac:spMk id="10" creationId="{62456C8F-ADCB-4D75-8C8E-E4F1052BCD7C}"/>
          </ac:spMkLst>
        </pc:spChg>
        <pc:picChg chg="add mod">
          <ac:chgData name="Javor Kalojanov" userId="cc6cc98d7d2de611" providerId="LiveId" clId="{64DF19C6-50C9-4686-BF67-9F623CB345DF}" dt="2019-04-28T07:10:38.251" v="27264" actId="1076"/>
          <ac:picMkLst>
            <pc:docMk/>
            <pc:sldMk cId="3726429076" sldId="291"/>
            <ac:picMk id="6" creationId="{341FBF4D-5394-4CAA-8368-BEF845A396E9}"/>
          </ac:picMkLst>
        </pc:picChg>
      </pc:sldChg>
      <pc:sldChg chg="addSp delSp modSp add ord modTransition modNotesTx">
        <pc:chgData name="Javor Kalojanov" userId="cc6cc98d7d2de611" providerId="LiveId" clId="{64DF19C6-50C9-4686-BF67-9F623CB345DF}" dt="2019-05-06T11:32:53.033" v="38967"/>
        <pc:sldMkLst>
          <pc:docMk/>
          <pc:sldMk cId="375058253" sldId="292"/>
        </pc:sldMkLst>
        <pc:spChg chg="mod">
          <ac:chgData name="Javor Kalojanov" userId="cc6cc98d7d2de611" providerId="LiveId" clId="{64DF19C6-50C9-4686-BF67-9F623CB345DF}" dt="2019-04-28T11:52:47.277" v="28420" actId="20577"/>
          <ac:spMkLst>
            <pc:docMk/>
            <pc:sldMk cId="375058253" sldId="292"/>
            <ac:spMk id="2" creationId="{23E4D6E4-9B74-4ADA-945E-25796A63B32E}"/>
          </ac:spMkLst>
        </pc:spChg>
        <pc:spChg chg="del">
          <ac:chgData name="Javor Kalojanov" userId="cc6cc98d7d2de611" providerId="LiveId" clId="{64DF19C6-50C9-4686-BF67-9F623CB345DF}" dt="2019-04-28T10:40:07.877" v="28260" actId="478"/>
          <ac:spMkLst>
            <pc:docMk/>
            <pc:sldMk cId="375058253" sldId="292"/>
            <ac:spMk id="3" creationId="{8940C2D9-9705-49B1-AF44-E84ED4BD5420}"/>
          </ac:spMkLst>
        </pc:spChg>
        <pc:spChg chg="add mod">
          <ac:chgData name="Javor Kalojanov" userId="cc6cc98d7d2de611" providerId="LiveId" clId="{64DF19C6-50C9-4686-BF67-9F623CB345DF}" dt="2019-04-28T11:53:15.455" v="28462" actId="121"/>
          <ac:spMkLst>
            <pc:docMk/>
            <pc:sldMk cId="375058253" sldId="292"/>
            <ac:spMk id="7" creationId="{0A9B074D-ECE7-4755-8A17-125934394BEA}"/>
          </ac:spMkLst>
        </pc:spChg>
        <pc:spChg chg="add mod">
          <ac:chgData name="Javor Kalojanov" userId="cc6cc98d7d2de611" providerId="LiveId" clId="{64DF19C6-50C9-4686-BF67-9F623CB345DF}" dt="2019-04-28T11:53:40.691" v="28481" actId="1076"/>
          <ac:spMkLst>
            <pc:docMk/>
            <pc:sldMk cId="375058253" sldId="292"/>
            <ac:spMk id="8" creationId="{01FB7B64-3E57-42EA-BB51-0FB14F53FD65}"/>
          </ac:spMkLst>
        </pc:spChg>
        <pc:picChg chg="add mod">
          <ac:chgData name="Javor Kalojanov" userId="cc6cc98d7d2de611" providerId="LiveId" clId="{64DF19C6-50C9-4686-BF67-9F623CB345DF}" dt="2019-04-28T11:51:56.824" v="28385" actId="1076"/>
          <ac:picMkLst>
            <pc:docMk/>
            <pc:sldMk cId="375058253" sldId="292"/>
            <ac:picMk id="5" creationId="{BCDA86AD-8726-4AC1-9C60-D0920357283F}"/>
          </ac:picMkLst>
        </pc:picChg>
        <pc:picChg chg="add mod modCrop">
          <ac:chgData name="Javor Kalojanov" userId="cc6cc98d7d2de611" providerId="LiveId" clId="{64DF19C6-50C9-4686-BF67-9F623CB345DF}" dt="2019-04-28T11:53:31.362" v="28480" actId="1076"/>
          <ac:picMkLst>
            <pc:docMk/>
            <pc:sldMk cId="375058253" sldId="292"/>
            <ac:picMk id="6" creationId="{FD853EC4-F67F-4E4B-A344-162DE27B1F2B}"/>
          </ac:picMkLst>
        </pc:picChg>
      </pc:sldChg>
      <pc:sldChg chg="addSp delSp modSp add ord modTransition modNotesTx">
        <pc:chgData name="Javor Kalojanov" userId="cc6cc98d7d2de611" providerId="LiveId" clId="{64DF19C6-50C9-4686-BF67-9F623CB345DF}" dt="2019-05-06T11:32:53.033" v="38967"/>
        <pc:sldMkLst>
          <pc:docMk/>
          <pc:sldMk cId="1408032598" sldId="293"/>
        </pc:sldMkLst>
        <pc:spChg chg="mod">
          <ac:chgData name="Javor Kalojanov" userId="cc6cc98d7d2de611" providerId="LiveId" clId="{64DF19C6-50C9-4686-BF67-9F623CB345DF}" dt="2019-05-01T06:08:30.174" v="36952" actId="20577"/>
          <ac:spMkLst>
            <pc:docMk/>
            <pc:sldMk cId="1408032598" sldId="293"/>
            <ac:spMk id="2" creationId="{71BD418F-40DA-4E89-98BB-ABAE547F5A12}"/>
          </ac:spMkLst>
        </pc:spChg>
        <pc:spChg chg="del">
          <ac:chgData name="Javor Kalojanov" userId="cc6cc98d7d2de611" providerId="LiveId" clId="{64DF19C6-50C9-4686-BF67-9F623CB345DF}" dt="2019-05-01T06:04:15.652" v="36850" actId="478"/>
          <ac:spMkLst>
            <pc:docMk/>
            <pc:sldMk cId="1408032598" sldId="293"/>
            <ac:spMk id="3" creationId="{1FE9E619-9F0C-4A6B-BD76-68AE09ADA1FC}"/>
          </ac:spMkLst>
        </pc:spChg>
        <pc:spChg chg="add mod">
          <ac:chgData name="Javor Kalojanov" userId="cc6cc98d7d2de611" providerId="LiveId" clId="{64DF19C6-50C9-4686-BF67-9F623CB345DF}" dt="2019-05-01T06:05:07.062" v="36861" actId="1076"/>
          <ac:spMkLst>
            <pc:docMk/>
            <pc:sldMk cId="1408032598" sldId="293"/>
            <ac:spMk id="130" creationId="{9A6BD3BD-0A78-4ECA-93C9-C3FDD2B24031}"/>
          </ac:spMkLst>
        </pc:spChg>
        <pc:spChg chg="add mod">
          <ac:chgData name="Javor Kalojanov" userId="cc6cc98d7d2de611" providerId="LiveId" clId="{64DF19C6-50C9-4686-BF67-9F623CB345DF}" dt="2019-05-01T06:05:07.062" v="36861" actId="1076"/>
          <ac:spMkLst>
            <pc:docMk/>
            <pc:sldMk cId="1408032598" sldId="293"/>
            <ac:spMk id="131" creationId="{2092A73A-AD3F-4270-A280-505154346146}"/>
          </ac:spMkLst>
        </pc:spChg>
        <pc:spChg chg="add mod">
          <ac:chgData name="Javor Kalojanov" userId="cc6cc98d7d2de611" providerId="LiveId" clId="{64DF19C6-50C9-4686-BF67-9F623CB345DF}" dt="2019-05-01T06:05:07.062" v="36861" actId="1076"/>
          <ac:spMkLst>
            <pc:docMk/>
            <pc:sldMk cId="1408032598" sldId="293"/>
            <ac:spMk id="132" creationId="{6ED8BDD3-8DA5-4FED-BF1C-3BF1FB95CD46}"/>
          </ac:spMkLst>
        </pc:spChg>
        <pc:spChg chg="add mod">
          <ac:chgData name="Javor Kalojanov" userId="cc6cc98d7d2de611" providerId="LiveId" clId="{64DF19C6-50C9-4686-BF67-9F623CB345DF}" dt="2019-05-01T06:06:32.803" v="36914" actId="1076"/>
          <ac:spMkLst>
            <pc:docMk/>
            <pc:sldMk cId="1408032598" sldId="293"/>
            <ac:spMk id="166" creationId="{29859F63-7C2C-41DE-AA52-773F2D4805F4}"/>
          </ac:spMkLst>
        </pc:spChg>
        <pc:spChg chg="add mod">
          <ac:chgData name="Javor Kalojanov" userId="cc6cc98d7d2de611" providerId="LiveId" clId="{64DF19C6-50C9-4686-BF67-9F623CB345DF}" dt="2019-05-01T06:06:58.161" v="36915" actId="1076"/>
          <ac:spMkLst>
            <pc:docMk/>
            <pc:sldMk cId="1408032598" sldId="293"/>
            <ac:spMk id="167" creationId="{ADC07A37-0113-49AB-BA8D-4CF3D9C8EA29}"/>
          </ac:spMkLst>
        </pc:spChg>
        <pc:grpChg chg="add mod">
          <ac:chgData name="Javor Kalojanov" userId="cc6cc98d7d2de611" providerId="LiveId" clId="{64DF19C6-50C9-4686-BF67-9F623CB345DF}" dt="2019-05-01T06:04:41.812" v="36855" actId="1076"/>
          <ac:grpSpMkLst>
            <pc:docMk/>
            <pc:sldMk cId="1408032598" sldId="293"/>
            <ac:grpSpMk id="5" creationId="{F0201E12-9FF0-425D-A32D-0D3599573274}"/>
          </ac:grpSpMkLst>
        </pc:grpChg>
        <pc:grpChg chg="add mod">
          <ac:chgData name="Javor Kalojanov" userId="cc6cc98d7d2de611" providerId="LiveId" clId="{64DF19C6-50C9-4686-BF67-9F623CB345DF}" dt="2019-05-01T06:05:11.032" v="36862" actId="1076"/>
          <ac:grpSpMkLst>
            <pc:docMk/>
            <pc:sldMk cId="1408032598" sldId="293"/>
            <ac:grpSpMk id="133" creationId="{6ED9E446-87B1-4D71-8559-627094884F59}"/>
          </ac:grpSpMkLst>
        </pc:grpChg>
        <pc:grpChg chg="add mod">
          <ac:chgData name="Javor Kalojanov" userId="cc6cc98d7d2de611" providerId="LiveId" clId="{64DF19C6-50C9-4686-BF67-9F623CB345DF}" dt="2019-05-01T06:05:20.953" v="36864" actId="1076"/>
          <ac:grpSpMkLst>
            <pc:docMk/>
            <pc:sldMk cId="1408032598" sldId="293"/>
            <ac:grpSpMk id="140" creationId="{1C20B8A6-5985-4018-9EA3-FA918C9AE75F}"/>
          </ac:grpSpMkLst>
        </pc:grpChg>
        <pc:cxnChg chg="add mod">
          <ac:chgData name="Javor Kalojanov" userId="cc6cc98d7d2de611" providerId="LiveId" clId="{64DF19C6-50C9-4686-BF67-9F623CB345DF}" dt="2019-05-01T06:05:11.032" v="36862" actId="1076"/>
          <ac:cxnSpMkLst>
            <pc:docMk/>
            <pc:sldMk cId="1408032598" sldId="293"/>
            <ac:cxnSpMk id="148" creationId="{44D126E1-9328-44E0-B7C4-8832C2A4570E}"/>
          </ac:cxnSpMkLst>
        </pc:cxnChg>
        <pc:cxnChg chg="add mod">
          <ac:chgData name="Javor Kalojanov" userId="cc6cc98d7d2de611" providerId="LiveId" clId="{64DF19C6-50C9-4686-BF67-9F623CB345DF}" dt="2019-05-01T06:05:20.953" v="36864" actId="1076"/>
          <ac:cxnSpMkLst>
            <pc:docMk/>
            <pc:sldMk cId="1408032598" sldId="293"/>
            <ac:cxnSpMk id="149" creationId="{2B2A44A9-3BD3-42DD-B469-8AD3DFECA444}"/>
          </ac:cxnSpMkLst>
        </pc:cxnChg>
        <pc:cxnChg chg="add mod">
          <ac:chgData name="Javor Kalojanov" userId="cc6cc98d7d2de611" providerId="LiveId" clId="{64DF19C6-50C9-4686-BF67-9F623CB345DF}" dt="2019-05-01T06:05:20.953" v="36864" actId="1076"/>
          <ac:cxnSpMkLst>
            <pc:docMk/>
            <pc:sldMk cId="1408032598" sldId="293"/>
            <ac:cxnSpMk id="150" creationId="{04DC54F0-51F9-40CD-83BC-C0DCDE7F4611}"/>
          </ac:cxnSpMkLst>
        </pc:cxnChg>
        <pc:cxnChg chg="add mod">
          <ac:chgData name="Javor Kalojanov" userId="cc6cc98d7d2de611" providerId="LiveId" clId="{64DF19C6-50C9-4686-BF67-9F623CB345DF}" dt="2019-05-01T06:05:11.032" v="36862" actId="1076"/>
          <ac:cxnSpMkLst>
            <pc:docMk/>
            <pc:sldMk cId="1408032598" sldId="293"/>
            <ac:cxnSpMk id="151" creationId="{EEB1143F-8A93-4E97-B4DA-A7F558691D8C}"/>
          </ac:cxnSpMkLst>
        </pc:cxnChg>
      </pc:sldChg>
      <pc:sldMasterChg chg="modSp modSldLayout">
        <pc:chgData name="Javor Kalojanov" userId="cc6cc98d7d2de611" providerId="LiveId" clId="{64DF19C6-50C9-4686-BF67-9F623CB345DF}" dt="2019-04-21T04:21:25.633" v="4799" actId="2711"/>
        <pc:sldMasterMkLst>
          <pc:docMk/>
          <pc:sldMasterMk cId="2950643994" sldId="2147483660"/>
        </pc:sldMasterMkLst>
        <pc:spChg chg="mod">
          <ac:chgData name="Javor Kalojanov" userId="cc6cc98d7d2de611" providerId="LiveId" clId="{64DF19C6-50C9-4686-BF67-9F623CB345DF}" dt="2019-04-18T10:18:48.027" v="161" actId="207"/>
          <ac:spMkLst>
            <pc:docMk/>
            <pc:sldMasterMk cId="2950643994" sldId="2147483660"/>
            <ac:spMk id="7" creationId="{00000000-0000-0000-0000-000000000000}"/>
          </ac:spMkLst>
        </pc:spChg>
        <pc:spChg chg="mod">
          <ac:chgData name="Javor Kalojanov" userId="cc6cc98d7d2de611" providerId="LiveId" clId="{64DF19C6-50C9-4686-BF67-9F623CB345DF}" dt="2019-04-21T04:21:25.633" v="4799" actId="2711"/>
          <ac:spMkLst>
            <pc:docMk/>
            <pc:sldMasterMk cId="2950643994" sldId="2147483660"/>
            <ac:spMk id="168963" creationId="{00000000-0000-0000-0000-000000000000}"/>
          </ac:spMkLst>
        </pc:spChg>
        <pc:sldLayoutChg chg="modSp">
          <pc:chgData name="Javor Kalojanov" userId="cc6cc98d7d2de611" providerId="LiveId" clId="{64DF19C6-50C9-4686-BF67-9F623CB345DF}" dt="2019-04-21T04:19:25.180" v="4787" actId="2711"/>
          <pc:sldLayoutMkLst>
            <pc:docMk/>
            <pc:sldMasterMk cId="2950643994" sldId="2147483660"/>
            <pc:sldLayoutMk cId="3037339344" sldId="2147483662"/>
          </pc:sldLayoutMkLst>
          <pc:spChg chg="mod">
            <ac:chgData name="Javor Kalojanov" userId="cc6cc98d7d2de611" providerId="LiveId" clId="{64DF19C6-50C9-4686-BF67-9F623CB345DF}" dt="2019-04-21T04:19:25.180" v="4787" actId="2711"/>
            <ac:spMkLst>
              <pc:docMk/>
              <pc:sldMasterMk cId="2950643994" sldId="2147483660"/>
              <pc:sldLayoutMk cId="3037339344" sldId="2147483662"/>
              <ac:spMk id="3" creationId="{00000000-0000-0000-0000-000000000000}"/>
            </ac:spMkLst>
          </pc:spChg>
        </pc:sldLayoutChg>
        <pc:sldLayoutChg chg="modSp">
          <pc:chgData name="Javor Kalojanov" userId="cc6cc98d7d2de611" providerId="LiveId" clId="{64DF19C6-50C9-4686-BF67-9F623CB345DF}" dt="2019-04-21T04:19:43.841" v="4789" actId="2711"/>
          <pc:sldLayoutMkLst>
            <pc:docMk/>
            <pc:sldMasterMk cId="2950643994" sldId="2147483660"/>
            <pc:sldLayoutMk cId="3399440527" sldId="2147483665"/>
          </pc:sldLayoutMkLst>
          <pc:spChg chg="mod">
            <ac:chgData name="Javor Kalojanov" userId="cc6cc98d7d2de611" providerId="LiveId" clId="{64DF19C6-50C9-4686-BF67-9F623CB345DF}" dt="2019-04-21T04:19:43.841" v="4789" actId="2711"/>
            <ac:spMkLst>
              <pc:docMk/>
              <pc:sldMasterMk cId="2950643994" sldId="2147483660"/>
              <pc:sldLayoutMk cId="3399440527" sldId="2147483665"/>
              <ac:spMk id="3" creationId="{00000000-0000-0000-0000-000000000000}"/>
            </ac:spMkLst>
          </pc:spChg>
          <pc:spChg chg="mod">
            <ac:chgData name="Javor Kalojanov" userId="cc6cc98d7d2de611" providerId="LiveId" clId="{64DF19C6-50C9-4686-BF67-9F623CB345DF}" dt="2019-04-21T04:19:35.675" v="4788" actId="2711"/>
            <ac:spMkLst>
              <pc:docMk/>
              <pc:sldMasterMk cId="2950643994" sldId="2147483660"/>
              <pc:sldLayoutMk cId="3399440527" sldId="2147483665"/>
              <ac:spMk id="4" creationId="{00000000-0000-0000-0000-000000000000}"/>
            </ac:spMkLst>
          </pc:spChg>
        </pc:sldLayoutChg>
        <pc:sldLayoutChg chg="modSp">
          <pc:chgData name="Javor Kalojanov" userId="cc6cc98d7d2de611" providerId="LiveId" clId="{64DF19C6-50C9-4686-BF67-9F623CB345DF}" dt="2019-04-21T04:20:02.214" v="4791" actId="2711"/>
          <pc:sldLayoutMkLst>
            <pc:docMk/>
            <pc:sldMasterMk cId="2950643994" sldId="2147483660"/>
            <pc:sldLayoutMk cId="3344249325" sldId="2147483667"/>
          </pc:sldLayoutMkLst>
          <pc:spChg chg="mod">
            <ac:chgData name="Javor Kalojanov" userId="cc6cc98d7d2de611" providerId="LiveId" clId="{64DF19C6-50C9-4686-BF67-9F623CB345DF}" dt="2019-04-21T04:20:02.214" v="4791" actId="2711"/>
            <ac:spMkLst>
              <pc:docMk/>
              <pc:sldMasterMk cId="2950643994" sldId="2147483660"/>
              <pc:sldLayoutMk cId="3344249325" sldId="2147483667"/>
              <ac:spMk id="3" creationId="{00000000-0000-0000-0000-000000000000}"/>
            </ac:spMkLst>
          </pc:spChg>
          <pc:spChg chg="mod">
            <ac:chgData name="Javor Kalojanov" userId="cc6cc98d7d2de611" providerId="LiveId" clId="{64DF19C6-50C9-4686-BF67-9F623CB345DF}" dt="2019-04-21T04:19:57.055" v="4790" actId="2711"/>
            <ac:spMkLst>
              <pc:docMk/>
              <pc:sldMasterMk cId="2950643994" sldId="2147483660"/>
              <pc:sldLayoutMk cId="3344249325" sldId="2147483667"/>
              <ac:spMk id="4" creationId="{00000000-0000-0000-0000-000000000000}"/>
            </ac:spMkLst>
          </pc:spChg>
        </pc:sldLayoutChg>
        <pc:sldLayoutChg chg="modSp">
          <pc:chgData name="Javor Kalojanov" userId="cc6cc98d7d2de611" providerId="LiveId" clId="{64DF19C6-50C9-4686-BF67-9F623CB345DF}" dt="2019-04-21T04:20:12.643" v="4792" actId="2711"/>
          <pc:sldLayoutMkLst>
            <pc:docMk/>
            <pc:sldMasterMk cId="2950643994" sldId="2147483660"/>
            <pc:sldLayoutMk cId="3552093724" sldId="2147483668"/>
          </pc:sldLayoutMkLst>
          <pc:spChg chg="mod">
            <ac:chgData name="Javor Kalojanov" userId="cc6cc98d7d2de611" providerId="LiveId" clId="{64DF19C6-50C9-4686-BF67-9F623CB345DF}" dt="2019-04-21T04:20:12.643" v="4792" actId="2711"/>
            <ac:spMkLst>
              <pc:docMk/>
              <pc:sldMasterMk cId="2950643994" sldId="2147483660"/>
              <pc:sldLayoutMk cId="3552093724" sldId="2147483668"/>
              <ac:spMk id="3" creationId="{00000000-0000-0000-0000-000000000000}"/>
            </ac:spMkLst>
          </pc:spChg>
        </pc:sldLayoutChg>
        <pc:sldLayoutChg chg="modSp">
          <pc:chgData name="Javor Kalojanov" userId="cc6cc98d7d2de611" providerId="LiveId" clId="{64DF19C6-50C9-4686-BF67-9F623CB345DF}" dt="2019-04-21T04:20:21.264" v="4793" actId="2711"/>
          <pc:sldLayoutMkLst>
            <pc:docMk/>
            <pc:sldMasterMk cId="2950643994" sldId="2147483660"/>
            <pc:sldLayoutMk cId="492542703" sldId="2147483669"/>
          </pc:sldLayoutMkLst>
          <pc:spChg chg="mod">
            <ac:chgData name="Javor Kalojanov" userId="cc6cc98d7d2de611" providerId="LiveId" clId="{64DF19C6-50C9-4686-BF67-9F623CB345DF}" dt="2019-04-21T04:20:21.264" v="4793" actId="2711"/>
            <ac:spMkLst>
              <pc:docMk/>
              <pc:sldMasterMk cId="2950643994" sldId="2147483660"/>
              <pc:sldLayoutMk cId="492542703" sldId="2147483669"/>
              <ac:spMk id="3" creationId="{00000000-0000-0000-0000-000000000000}"/>
            </ac:spMkLst>
          </pc:spChg>
        </pc:sldLayoutChg>
        <pc:sldLayoutChg chg="modSp">
          <pc:chgData name="Javor Kalojanov" userId="cc6cc98d7d2de611" providerId="LiveId" clId="{64DF19C6-50C9-4686-BF67-9F623CB345DF}" dt="2019-04-21T04:20:47.413" v="4795" actId="2711"/>
          <pc:sldLayoutMkLst>
            <pc:docMk/>
            <pc:sldMasterMk cId="2950643994" sldId="2147483660"/>
            <pc:sldLayoutMk cId="2452216160" sldId="2147483670"/>
          </pc:sldLayoutMkLst>
          <pc:spChg chg="mod">
            <ac:chgData name="Javor Kalojanov" userId="cc6cc98d7d2de611" providerId="LiveId" clId="{64DF19C6-50C9-4686-BF67-9F623CB345DF}" dt="2019-04-21T04:20:40.875" v="4794" actId="2711"/>
            <ac:spMkLst>
              <pc:docMk/>
              <pc:sldMasterMk cId="2950643994" sldId="2147483660"/>
              <pc:sldLayoutMk cId="2452216160" sldId="2147483670"/>
              <ac:spMk id="3" creationId="{00000000-0000-0000-0000-000000000000}"/>
            </ac:spMkLst>
          </pc:spChg>
          <pc:spChg chg="mod">
            <ac:chgData name="Javor Kalojanov" userId="cc6cc98d7d2de611" providerId="LiveId" clId="{64DF19C6-50C9-4686-BF67-9F623CB345DF}" dt="2019-04-21T04:20:47.413" v="4795" actId="2711"/>
            <ac:spMkLst>
              <pc:docMk/>
              <pc:sldMasterMk cId="2950643994" sldId="2147483660"/>
              <pc:sldLayoutMk cId="2452216160" sldId="2147483670"/>
              <ac:spMk id="4" creationId="{00000000-0000-0000-0000-000000000000}"/>
            </ac:spMkLst>
          </pc:spChg>
        </pc:sldLayoutChg>
        <pc:sldLayoutChg chg="modSp">
          <pc:chgData name="Javor Kalojanov" userId="cc6cc98d7d2de611" providerId="LiveId" clId="{64DF19C6-50C9-4686-BF67-9F623CB345DF}" dt="2019-04-21T04:21:00.831" v="4797" actId="2711"/>
          <pc:sldLayoutMkLst>
            <pc:docMk/>
            <pc:sldMasterMk cId="2950643994" sldId="2147483660"/>
            <pc:sldLayoutMk cId="3009314551" sldId="2147483671"/>
          </pc:sldLayoutMkLst>
          <pc:spChg chg="mod">
            <ac:chgData name="Javor Kalojanov" userId="cc6cc98d7d2de611" providerId="LiveId" clId="{64DF19C6-50C9-4686-BF67-9F623CB345DF}" dt="2019-04-21T04:20:54.785" v="4796" actId="2711"/>
            <ac:spMkLst>
              <pc:docMk/>
              <pc:sldMasterMk cId="2950643994" sldId="2147483660"/>
              <pc:sldLayoutMk cId="3009314551" sldId="2147483671"/>
              <ac:spMk id="3" creationId="{00000000-0000-0000-0000-000000000000}"/>
            </ac:spMkLst>
          </pc:spChg>
          <pc:spChg chg="mod">
            <ac:chgData name="Javor Kalojanov" userId="cc6cc98d7d2de611" providerId="LiveId" clId="{64DF19C6-50C9-4686-BF67-9F623CB345DF}" dt="2019-04-21T04:21:00.831" v="4797" actId="2711"/>
            <ac:spMkLst>
              <pc:docMk/>
              <pc:sldMasterMk cId="2950643994" sldId="2147483660"/>
              <pc:sldLayoutMk cId="3009314551" sldId="2147483671"/>
              <ac:spMk id="4" creationId="{00000000-0000-0000-0000-000000000000}"/>
            </ac:spMkLst>
          </pc:spChg>
        </pc:sldLayoutChg>
        <pc:sldLayoutChg chg="modSp">
          <pc:chgData name="Javor Kalojanov" userId="cc6cc98d7d2de611" providerId="LiveId" clId="{64DF19C6-50C9-4686-BF67-9F623CB345DF}" dt="2019-04-21T04:21:14.730" v="4798" actId="2711"/>
          <pc:sldLayoutMkLst>
            <pc:docMk/>
            <pc:sldMasterMk cId="2950643994" sldId="2147483660"/>
            <pc:sldLayoutMk cId="833964318" sldId="2147483672"/>
          </pc:sldLayoutMkLst>
          <pc:spChg chg="mod">
            <ac:chgData name="Javor Kalojanov" userId="cc6cc98d7d2de611" providerId="LiveId" clId="{64DF19C6-50C9-4686-BF67-9F623CB345DF}" dt="2019-04-21T04:21:14.730" v="4798" actId="2711"/>
            <ac:spMkLst>
              <pc:docMk/>
              <pc:sldMasterMk cId="2950643994" sldId="2147483660"/>
              <pc:sldLayoutMk cId="833964318" sldId="2147483672"/>
              <ac:spMk id="3" creationId="{00000000-0000-0000-0000-000000000000}"/>
            </ac:spMkLst>
          </pc:spChg>
          <pc:spChg chg="mod">
            <ac:chgData name="Javor Kalojanov" userId="cc6cc98d7d2de611" providerId="LiveId" clId="{64DF19C6-50C9-4686-BF67-9F623CB345DF}" dt="2019-04-21T04:21:14.730" v="4798" actId="2711"/>
            <ac:spMkLst>
              <pc:docMk/>
              <pc:sldMasterMk cId="2950643994" sldId="2147483660"/>
              <pc:sldLayoutMk cId="833964318" sldId="2147483672"/>
              <ac:spMk id="4" creationId="{00000000-0000-0000-0000-000000000000}"/>
            </ac:spMkLst>
          </pc:spChg>
          <pc:spChg chg="mod">
            <ac:chgData name="Javor Kalojanov" userId="cc6cc98d7d2de611" providerId="LiveId" clId="{64DF19C6-50C9-4686-BF67-9F623CB345DF}" dt="2019-04-21T04:21:14.730" v="4798" actId="2711"/>
            <ac:spMkLst>
              <pc:docMk/>
              <pc:sldMasterMk cId="2950643994" sldId="2147483660"/>
              <pc:sldLayoutMk cId="833964318" sldId="2147483672"/>
              <ac:spMk id="5" creationId="{00000000-0000-0000-0000-000000000000}"/>
            </ac:spMkLst>
          </pc:spChg>
          <pc:spChg chg="mod">
            <ac:chgData name="Javor Kalojanov" userId="cc6cc98d7d2de611" providerId="LiveId" clId="{64DF19C6-50C9-4686-BF67-9F623CB345DF}" dt="2019-04-21T04:21:14.730" v="4798" actId="2711"/>
            <ac:spMkLst>
              <pc:docMk/>
              <pc:sldMasterMk cId="2950643994" sldId="2147483660"/>
              <pc:sldLayoutMk cId="833964318" sldId="2147483672"/>
              <ac:spMk id="6"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B1E85-303C-4758-9926-B7E323D73333}" type="datetimeFigureOut">
              <a:rPr lang="en-GB" smtClean="0"/>
              <a:t>07/05/2019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EB339-63BA-4851-9B41-AF261B5DD3E3}" type="slidenum">
              <a:rPr lang="en-GB" smtClean="0"/>
              <a:t>‹#›</a:t>
            </a:fld>
            <a:endParaRPr lang="en-GB"/>
          </a:p>
        </p:txBody>
      </p:sp>
    </p:spTree>
    <p:extLst>
      <p:ext uri="{BB962C8B-B14F-4D97-AF65-F5344CB8AC3E}">
        <p14:creationId xmlns:p14="http://schemas.microsoft.com/office/powerpoint/2010/main" val="368945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my name is Javor and I will be presenting work done at the Visual Computing Institute at RWTH Aachen.</a:t>
            </a:r>
            <a:br>
              <a:rPr lang="en-GB" dirty="0"/>
            </a:br>
            <a:r>
              <a:rPr lang="en-GB" dirty="0"/>
              <a:t>Before I begin, note that we provide the full implementation of the paper as open source. I will therefore omit the non-interesting technical details.</a:t>
            </a:r>
          </a:p>
        </p:txBody>
      </p:sp>
      <p:sp>
        <p:nvSpPr>
          <p:cNvPr id="4" name="Slide Number Placeholder 3"/>
          <p:cNvSpPr>
            <a:spLocks noGrp="1"/>
          </p:cNvSpPr>
          <p:nvPr>
            <p:ph type="sldNum" sz="quarter" idx="5"/>
          </p:nvPr>
        </p:nvSpPr>
        <p:spPr/>
        <p:txBody>
          <a:bodyPr/>
          <a:lstStyle/>
          <a:p>
            <a:fld id="{50EEB339-63BA-4851-9B41-AF261B5DD3E3}" type="slidenum">
              <a:rPr lang="en-GB" smtClean="0"/>
              <a:t>1</a:t>
            </a:fld>
            <a:endParaRPr lang="en-GB"/>
          </a:p>
        </p:txBody>
      </p:sp>
    </p:spTree>
    <p:extLst>
      <p:ext uri="{BB962C8B-B14F-4D97-AF65-F5344CB8AC3E}">
        <p14:creationId xmlns:p14="http://schemas.microsoft.com/office/powerpoint/2010/main" val="2418199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machinery so far allows us to solve the first part of our pipeline: by representing shapes as strings, we can convert shape collections into text databases. These can be used for various machine learning methods for natural language processing.</a:t>
            </a:r>
          </a:p>
          <a:p>
            <a:endParaRPr lang="en-GB" dirty="0"/>
          </a:p>
          <a:p>
            <a:r>
              <a:rPr lang="en-GB" dirty="0"/>
              <a:t>We implemented a recurrent variational autoencoder used to generate both sentences in English and molecule formulae. Its essential property for our application is the ability to map the input set of training samples to points in a continuous latent space. This latent space (or parts of it) can be decoded back to strings. We can therefore generate new variations by sampling in the autoencoder’s latent space and trying to decode the samples to strings.</a:t>
            </a:r>
          </a:p>
          <a:p>
            <a:endParaRPr lang="en-GB" dirty="0"/>
          </a:p>
          <a:p>
            <a:r>
              <a:rPr lang="en-GB" dirty="0"/>
              <a:t>Before I reveal how exactly the decoded strings are mapped back to shapes, I will make a small detour and fill in a gap of the pipeline not shown on the slide: namely, how do we generate large enough training sets, from a model we found online.</a:t>
            </a:r>
          </a:p>
        </p:txBody>
      </p:sp>
      <p:sp>
        <p:nvSpPr>
          <p:cNvPr id="4" name="Slide Number Placeholder 3"/>
          <p:cNvSpPr>
            <a:spLocks noGrp="1"/>
          </p:cNvSpPr>
          <p:nvPr>
            <p:ph type="sldNum" sz="quarter" idx="5"/>
          </p:nvPr>
        </p:nvSpPr>
        <p:spPr/>
        <p:txBody>
          <a:bodyPr/>
          <a:lstStyle/>
          <a:p>
            <a:fld id="{50EEB339-63BA-4851-9B41-AF261B5DD3E3}" type="slidenum">
              <a:rPr lang="en-GB" smtClean="0"/>
              <a:t>10</a:t>
            </a:fld>
            <a:endParaRPr lang="en-GB"/>
          </a:p>
        </p:txBody>
      </p:sp>
    </p:spTree>
    <p:extLst>
      <p:ext uri="{BB962C8B-B14F-4D97-AF65-F5344CB8AC3E}">
        <p14:creationId xmlns:p14="http://schemas.microsoft.com/office/powerpoint/2010/main" val="1081300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short answer is a connection between partial symmetry and inverse procedural modelling first introduced by Martin Bokeloh et al. In our case, we consider the shape graphs of a pair of shapes and sample a random subgraph on one of them. Attaching the subgraph at a compatible location on the second shape graph can create a new variant. </a:t>
            </a:r>
          </a:p>
          <a:p>
            <a:endParaRPr lang="en-GB" dirty="0"/>
          </a:p>
          <a:p>
            <a:r>
              <a:rPr lang="en-GB" dirty="0"/>
              <a:t>The principle is very simple, but not easy to realize in practice without relying on user input. We nevertheless came up with a solution and used it to generate training data.</a:t>
            </a:r>
          </a:p>
        </p:txBody>
      </p:sp>
      <p:sp>
        <p:nvSpPr>
          <p:cNvPr id="4" name="Slide Number Placeholder 3"/>
          <p:cNvSpPr>
            <a:spLocks noGrp="1"/>
          </p:cNvSpPr>
          <p:nvPr>
            <p:ph type="sldNum" sz="quarter" idx="5"/>
          </p:nvPr>
        </p:nvSpPr>
        <p:spPr/>
        <p:txBody>
          <a:bodyPr/>
          <a:lstStyle/>
          <a:p>
            <a:fld id="{50EEB339-63BA-4851-9B41-AF261B5DD3E3}" type="slidenum">
              <a:rPr lang="en-GB" smtClean="0"/>
              <a:t>11</a:t>
            </a:fld>
            <a:endParaRPr lang="en-GB"/>
          </a:p>
        </p:txBody>
      </p:sp>
    </p:spTree>
    <p:extLst>
      <p:ext uri="{BB962C8B-B14F-4D97-AF65-F5344CB8AC3E}">
        <p14:creationId xmlns:p14="http://schemas.microsoft.com/office/powerpoint/2010/main" val="389181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test models are meshes that we downloaded from public collections like </a:t>
            </a:r>
            <a:r>
              <a:rPr lang="en-GB" dirty="0" err="1"/>
              <a:t>thingiverse</a:t>
            </a:r>
            <a:r>
              <a:rPr lang="en-GB" dirty="0"/>
              <a:t>. We segmented the model into parts and assembled 2 example structures shown in the foreground. The remaining shapes were generated fully automatically by iteratively applying the graph-based variation synthesis.</a:t>
            </a:r>
          </a:p>
        </p:txBody>
      </p:sp>
      <p:sp>
        <p:nvSpPr>
          <p:cNvPr id="4" name="Slide Number Placeholder 3"/>
          <p:cNvSpPr>
            <a:spLocks noGrp="1"/>
          </p:cNvSpPr>
          <p:nvPr>
            <p:ph type="sldNum" sz="quarter" idx="5"/>
          </p:nvPr>
        </p:nvSpPr>
        <p:spPr/>
        <p:txBody>
          <a:bodyPr/>
          <a:lstStyle/>
          <a:p>
            <a:fld id="{50EEB339-63BA-4851-9B41-AF261B5DD3E3}" type="slidenum">
              <a:rPr lang="en-GB" smtClean="0"/>
              <a:t>12</a:t>
            </a:fld>
            <a:endParaRPr lang="en-GB"/>
          </a:p>
        </p:txBody>
      </p:sp>
    </p:spTree>
    <p:extLst>
      <p:ext uri="{BB962C8B-B14F-4D97-AF65-F5344CB8AC3E}">
        <p14:creationId xmlns:p14="http://schemas.microsoft.com/office/powerpoint/2010/main" val="183798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models were already segmented into pieces, and we only needed to compose two interesting starting examples.</a:t>
            </a:r>
          </a:p>
        </p:txBody>
      </p:sp>
      <p:sp>
        <p:nvSpPr>
          <p:cNvPr id="4" name="Slide Number Placeholder 3"/>
          <p:cNvSpPr>
            <a:spLocks noGrp="1"/>
          </p:cNvSpPr>
          <p:nvPr>
            <p:ph type="sldNum" sz="quarter" idx="5"/>
          </p:nvPr>
        </p:nvSpPr>
        <p:spPr/>
        <p:txBody>
          <a:bodyPr/>
          <a:lstStyle/>
          <a:p>
            <a:fld id="{50EEB339-63BA-4851-9B41-AF261B5DD3E3}" type="slidenum">
              <a:rPr lang="en-GB" smtClean="0"/>
              <a:t>13</a:t>
            </a:fld>
            <a:endParaRPr lang="en-GB"/>
          </a:p>
        </p:txBody>
      </p:sp>
    </p:spTree>
    <p:extLst>
      <p:ext uri="{BB962C8B-B14F-4D97-AF65-F5344CB8AC3E}">
        <p14:creationId xmlns:p14="http://schemas.microsoft.com/office/powerpoint/2010/main" val="207680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moon base has relatively simple structure and very high polygon count, which makes it mode difficult to generate enough examples for training.</a:t>
            </a:r>
          </a:p>
        </p:txBody>
      </p:sp>
      <p:sp>
        <p:nvSpPr>
          <p:cNvPr id="4" name="Slide Number Placeholder 3"/>
          <p:cNvSpPr>
            <a:spLocks noGrp="1"/>
          </p:cNvSpPr>
          <p:nvPr>
            <p:ph type="sldNum" sz="quarter" idx="5"/>
          </p:nvPr>
        </p:nvSpPr>
        <p:spPr/>
        <p:txBody>
          <a:bodyPr/>
          <a:lstStyle/>
          <a:p>
            <a:fld id="{50EEB339-63BA-4851-9B41-AF261B5DD3E3}" type="slidenum">
              <a:rPr lang="en-GB" smtClean="0"/>
              <a:t>14</a:t>
            </a:fld>
            <a:endParaRPr lang="en-GB"/>
          </a:p>
        </p:txBody>
      </p:sp>
    </p:spTree>
    <p:extLst>
      <p:ext uri="{BB962C8B-B14F-4D97-AF65-F5344CB8AC3E}">
        <p14:creationId xmlns:p14="http://schemas.microsoft.com/office/powerpoint/2010/main" val="3153226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dataset on the other hand required just two iterations to generate more than 1000 example shapes and over 400000 strings.</a:t>
            </a:r>
          </a:p>
        </p:txBody>
      </p:sp>
      <p:sp>
        <p:nvSpPr>
          <p:cNvPr id="4" name="Slide Number Placeholder 3"/>
          <p:cNvSpPr>
            <a:spLocks noGrp="1"/>
          </p:cNvSpPr>
          <p:nvPr>
            <p:ph type="sldNum" sz="quarter" idx="5"/>
          </p:nvPr>
        </p:nvSpPr>
        <p:spPr/>
        <p:txBody>
          <a:bodyPr/>
          <a:lstStyle/>
          <a:p>
            <a:fld id="{50EEB339-63BA-4851-9B41-AF261B5DD3E3}" type="slidenum">
              <a:rPr lang="en-GB" smtClean="0"/>
              <a:t>15</a:t>
            </a:fld>
            <a:endParaRPr lang="en-GB"/>
          </a:p>
        </p:txBody>
      </p:sp>
    </p:spTree>
    <p:extLst>
      <p:ext uri="{BB962C8B-B14F-4D97-AF65-F5344CB8AC3E}">
        <p14:creationId xmlns:p14="http://schemas.microsoft.com/office/powerpoint/2010/main" val="922399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playground dataset has been used in related works for inverse procedural </a:t>
            </a:r>
            <a:r>
              <a:rPr lang="en-GB" dirty="0" err="1"/>
              <a:t>modeling</a:t>
            </a:r>
            <a:r>
              <a:rPr lang="en-GB" dirty="0"/>
              <a:t>. The interesting feature here is that we marked pieces with different shape with the same type.</a:t>
            </a:r>
          </a:p>
        </p:txBody>
      </p:sp>
      <p:sp>
        <p:nvSpPr>
          <p:cNvPr id="4" name="Slide Number Placeholder 3"/>
          <p:cNvSpPr>
            <a:spLocks noGrp="1"/>
          </p:cNvSpPr>
          <p:nvPr>
            <p:ph type="sldNum" sz="quarter" idx="5"/>
          </p:nvPr>
        </p:nvSpPr>
        <p:spPr/>
        <p:txBody>
          <a:bodyPr/>
          <a:lstStyle/>
          <a:p>
            <a:fld id="{50EEB339-63BA-4851-9B41-AF261B5DD3E3}" type="slidenum">
              <a:rPr lang="en-GB" smtClean="0"/>
              <a:t>16</a:t>
            </a:fld>
            <a:endParaRPr lang="en-GB"/>
          </a:p>
        </p:txBody>
      </p:sp>
    </p:spTree>
    <p:extLst>
      <p:ext uri="{BB962C8B-B14F-4D97-AF65-F5344CB8AC3E}">
        <p14:creationId xmlns:p14="http://schemas.microsoft.com/office/powerpoint/2010/main" val="4103177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dataset turned out to be particularly difficult to use for training due to the large number of cycles each shape graph contains. The buildings are made out of square tiles, and each has 4 </a:t>
            </a:r>
            <a:r>
              <a:rPr lang="en-GB" dirty="0" err="1"/>
              <a:t>neighbors</a:t>
            </a:r>
            <a:r>
              <a:rPr lang="en-GB" dirty="0"/>
              <a:t>. Because we use special characters for encoding cycles and branching, and rely on the neural network to figure out by itself that these characters behave differently, we had to use significantly larger networks to be able to train.</a:t>
            </a:r>
          </a:p>
          <a:p>
            <a:endParaRPr lang="en-GB" dirty="0"/>
          </a:p>
          <a:p>
            <a:r>
              <a:rPr lang="en-GB" dirty="0"/>
              <a:t>While we have several ideas of how to address this in future work, the current implementation does not scale very well with high number of edges in the shape graphs.</a:t>
            </a:r>
          </a:p>
        </p:txBody>
      </p:sp>
      <p:sp>
        <p:nvSpPr>
          <p:cNvPr id="4" name="Slide Number Placeholder 3"/>
          <p:cNvSpPr>
            <a:spLocks noGrp="1"/>
          </p:cNvSpPr>
          <p:nvPr>
            <p:ph type="sldNum" sz="quarter" idx="5"/>
          </p:nvPr>
        </p:nvSpPr>
        <p:spPr/>
        <p:txBody>
          <a:bodyPr/>
          <a:lstStyle/>
          <a:p>
            <a:fld id="{50EEB339-63BA-4851-9B41-AF261B5DD3E3}" type="slidenum">
              <a:rPr lang="en-GB" smtClean="0"/>
              <a:t>17</a:t>
            </a:fld>
            <a:endParaRPr lang="en-GB"/>
          </a:p>
        </p:txBody>
      </p:sp>
    </p:spTree>
    <p:extLst>
      <p:ext uri="{BB962C8B-B14F-4D97-AF65-F5344CB8AC3E}">
        <p14:creationId xmlns:p14="http://schemas.microsoft.com/office/powerpoint/2010/main" val="3913789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far we explained how to generate a set of sample shapes for training, and convert them into strings in order to train a variational autoencoder. We can then use the autoencoder to generate new strings that represent shapes.</a:t>
            </a:r>
          </a:p>
          <a:p>
            <a:endParaRPr lang="en-GB" dirty="0"/>
          </a:p>
          <a:p>
            <a:r>
              <a:rPr lang="en-GB" dirty="0"/>
              <a:t>It remains to show how to convert the strings representing graph topologies back into 3D models.</a:t>
            </a:r>
          </a:p>
        </p:txBody>
      </p:sp>
      <p:sp>
        <p:nvSpPr>
          <p:cNvPr id="4" name="Slide Number Placeholder 3"/>
          <p:cNvSpPr>
            <a:spLocks noGrp="1"/>
          </p:cNvSpPr>
          <p:nvPr>
            <p:ph type="sldNum" sz="quarter" idx="5"/>
          </p:nvPr>
        </p:nvSpPr>
        <p:spPr/>
        <p:txBody>
          <a:bodyPr/>
          <a:lstStyle/>
          <a:p>
            <a:fld id="{50EEB339-63BA-4851-9B41-AF261B5DD3E3}" type="slidenum">
              <a:rPr lang="en-GB" smtClean="0"/>
              <a:t>18</a:t>
            </a:fld>
            <a:endParaRPr lang="en-GB"/>
          </a:p>
        </p:txBody>
      </p:sp>
    </p:spTree>
    <p:extLst>
      <p:ext uri="{BB962C8B-B14F-4D97-AF65-F5344CB8AC3E}">
        <p14:creationId xmlns:p14="http://schemas.microsoft.com/office/powerpoint/2010/main" val="4185920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approach for graph instantiation consists of two main parts.</a:t>
            </a:r>
          </a:p>
          <a:p>
            <a:endParaRPr lang="en-GB" dirty="0"/>
          </a:p>
          <a:p>
            <a:r>
              <a:rPr lang="en-GB" dirty="0"/>
              <a:t>Until now we only considered the topology of the graph. Therefore, we first augment the tiling grammar with </a:t>
            </a:r>
            <a:r>
              <a:rPr lang="en-GB" b="1" dirty="0"/>
              <a:t>edge categories</a:t>
            </a:r>
            <a:r>
              <a:rPr lang="en-GB" dirty="0"/>
              <a:t>: the relative spatial arrangement of neighbouring parts. </a:t>
            </a:r>
          </a:p>
          <a:p>
            <a:endParaRPr lang="en-GB" dirty="0"/>
          </a:p>
          <a:p>
            <a:r>
              <a:rPr lang="en-GB" dirty="0"/>
              <a:t>We compute the possible ways to attach pairs of pieces of certain types together by mean shift clustering their relative positions and orientations.</a:t>
            </a:r>
          </a:p>
          <a:p>
            <a:endParaRPr lang="en-GB" dirty="0"/>
          </a:p>
          <a:p>
            <a:r>
              <a:rPr lang="en-GB" dirty="0"/>
              <a:t>You can see how the clusters and the resulting configurations look like in the right. The numbers next to each example indicate how many ways can piece B be attached to piece A, and the figure shows the examples.</a:t>
            </a:r>
          </a:p>
        </p:txBody>
      </p:sp>
      <p:sp>
        <p:nvSpPr>
          <p:cNvPr id="4" name="Slide Number Placeholder 3"/>
          <p:cNvSpPr>
            <a:spLocks noGrp="1"/>
          </p:cNvSpPr>
          <p:nvPr>
            <p:ph type="sldNum" sz="quarter" idx="5"/>
          </p:nvPr>
        </p:nvSpPr>
        <p:spPr/>
        <p:txBody>
          <a:bodyPr/>
          <a:lstStyle/>
          <a:p>
            <a:fld id="{50EEB339-63BA-4851-9B41-AF261B5DD3E3}" type="slidenum">
              <a:rPr lang="en-GB" smtClean="0"/>
              <a:t>19</a:t>
            </a:fld>
            <a:endParaRPr lang="en-GB"/>
          </a:p>
        </p:txBody>
      </p:sp>
    </p:spTree>
    <p:extLst>
      <p:ext uri="{BB962C8B-B14F-4D97-AF65-F5344CB8AC3E}">
        <p14:creationId xmlns:p14="http://schemas.microsoft.com/office/powerpoint/2010/main" val="1079765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problem we aspire to solve is automatic shape synthesis. We imagine a scenario in which a user without modelling skills would like to use an algorithm that modifies a 3D model downloaded from an online shape repository.</a:t>
            </a:r>
            <a:endParaRPr lang="bg-BG" dirty="0"/>
          </a:p>
          <a:p>
            <a:endParaRPr lang="bg-BG" dirty="0"/>
          </a:p>
          <a:p>
            <a:r>
              <a:rPr lang="en-GB" dirty="0"/>
              <a:t>While the general problem is too difficult to solve with a single paper, we believe to have made a step forward and to have found some valuable insights.</a:t>
            </a:r>
          </a:p>
        </p:txBody>
      </p:sp>
      <p:sp>
        <p:nvSpPr>
          <p:cNvPr id="4" name="Slide Number Placeholder 3"/>
          <p:cNvSpPr>
            <a:spLocks noGrp="1"/>
          </p:cNvSpPr>
          <p:nvPr>
            <p:ph type="sldNum" sz="quarter" idx="5"/>
          </p:nvPr>
        </p:nvSpPr>
        <p:spPr/>
        <p:txBody>
          <a:bodyPr/>
          <a:lstStyle/>
          <a:p>
            <a:fld id="{50EEB339-63BA-4851-9B41-AF261B5DD3E3}" type="slidenum">
              <a:rPr lang="en-GB" smtClean="0"/>
              <a:t>2</a:t>
            </a:fld>
            <a:endParaRPr lang="en-GB"/>
          </a:p>
        </p:txBody>
      </p:sp>
    </p:spTree>
    <p:extLst>
      <p:ext uri="{BB962C8B-B14F-4D97-AF65-F5344CB8AC3E}">
        <p14:creationId xmlns:p14="http://schemas.microsoft.com/office/powerpoint/2010/main" val="1612273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same breakdown for a different model, where the position clusters were more spread out because the examples were intentionally put together imprecisely. We wanted to test how robust our method is to minor artist mistakes during placement of the pieces.</a:t>
            </a:r>
          </a:p>
        </p:txBody>
      </p:sp>
      <p:sp>
        <p:nvSpPr>
          <p:cNvPr id="4" name="Slide Number Placeholder 3"/>
          <p:cNvSpPr>
            <a:spLocks noGrp="1"/>
          </p:cNvSpPr>
          <p:nvPr>
            <p:ph type="sldNum" sz="quarter" idx="5"/>
          </p:nvPr>
        </p:nvSpPr>
        <p:spPr/>
        <p:txBody>
          <a:bodyPr/>
          <a:lstStyle/>
          <a:p>
            <a:fld id="{50EEB339-63BA-4851-9B41-AF261B5DD3E3}" type="slidenum">
              <a:rPr lang="en-GB" smtClean="0"/>
              <a:t>20</a:t>
            </a:fld>
            <a:endParaRPr lang="en-GB"/>
          </a:p>
        </p:txBody>
      </p:sp>
    </p:spTree>
    <p:extLst>
      <p:ext uri="{BB962C8B-B14F-4D97-AF65-F5344CB8AC3E}">
        <p14:creationId xmlns:p14="http://schemas.microsoft.com/office/powerpoint/2010/main" val="3055262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we have all edge categories, we train another neural network to “translate” the strings representing graph topology into a list of edge categories, which describes how the pieces have to embedded in space for the model to be created.</a:t>
            </a:r>
          </a:p>
        </p:txBody>
      </p:sp>
      <p:sp>
        <p:nvSpPr>
          <p:cNvPr id="4" name="Slide Number Placeholder 3"/>
          <p:cNvSpPr>
            <a:spLocks noGrp="1"/>
          </p:cNvSpPr>
          <p:nvPr>
            <p:ph type="sldNum" sz="quarter" idx="5"/>
          </p:nvPr>
        </p:nvSpPr>
        <p:spPr/>
        <p:txBody>
          <a:bodyPr/>
          <a:lstStyle/>
          <a:p>
            <a:fld id="{50EEB339-63BA-4851-9B41-AF261B5DD3E3}" type="slidenum">
              <a:rPr lang="en-GB" smtClean="0"/>
              <a:t>21</a:t>
            </a:fld>
            <a:endParaRPr lang="en-GB"/>
          </a:p>
        </p:txBody>
      </p:sp>
    </p:spTree>
    <p:extLst>
      <p:ext uri="{BB962C8B-B14F-4D97-AF65-F5344CB8AC3E}">
        <p14:creationId xmlns:p14="http://schemas.microsoft.com/office/powerpoint/2010/main" val="833818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part of our method can be improved upon, because the shape instantiation can become invalid even with one or two incorrectly predicted configurations like this example.</a:t>
            </a:r>
          </a:p>
          <a:p>
            <a:endParaRPr lang="en-GB" dirty="0"/>
          </a:p>
          <a:p>
            <a:r>
              <a:rPr lang="en-GB" dirty="0"/>
              <a:t>Our networks easily reached more than 90% prediction accuracy, but for the final embedding we still had to assemble the shape piece by piece, verifying at each step that the (partial) result does not violate the grammar rules.</a:t>
            </a:r>
          </a:p>
          <a:p>
            <a:endParaRPr lang="en-GB" dirty="0"/>
          </a:p>
          <a:p>
            <a:r>
              <a:rPr lang="en-GB" dirty="0"/>
              <a:t>This meant that sometimes we were not able to instantiate strings generated by the autoencoder. However, given the difficulty of the problem, we were satisfied to have discovered a data-driven method able to synthesize non-context free shapes with any success rate.</a:t>
            </a:r>
          </a:p>
        </p:txBody>
      </p:sp>
      <p:sp>
        <p:nvSpPr>
          <p:cNvPr id="4" name="Slide Number Placeholder 3"/>
          <p:cNvSpPr>
            <a:spLocks noGrp="1"/>
          </p:cNvSpPr>
          <p:nvPr>
            <p:ph type="sldNum" sz="quarter" idx="5"/>
          </p:nvPr>
        </p:nvSpPr>
        <p:spPr/>
        <p:txBody>
          <a:bodyPr/>
          <a:lstStyle/>
          <a:p>
            <a:fld id="{50EEB339-63BA-4851-9B41-AF261B5DD3E3}" type="slidenum">
              <a:rPr lang="en-GB" smtClean="0"/>
              <a:t>22</a:t>
            </a:fld>
            <a:endParaRPr lang="en-GB"/>
          </a:p>
        </p:txBody>
      </p:sp>
    </p:spTree>
    <p:extLst>
      <p:ext uri="{BB962C8B-B14F-4D97-AF65-F5344CB8AC3E}">
        <p14:creationId xmlns:p14="http://schemas.microsoft.com/office/powerpoint/2010/main" val="1944480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Besides being able to generate random non-context-free shapes, our method provides interesting shape synthesis opportunities thanks to the latent space of the autoencoder.</a:t>
            </a:r>
          </a:p>
        </p:txBody>
      </p:sp>
      <p:sp>
        <p:nvSpPr>
          <p:cNvPr id="4" name="Slide Number Placeholder 3"/>
          <p:cNvSpPr>
            <a:spLocks noGrp="1"/>
          </p:cNvSpPr>
          <p:nvPr>
            <p:ph type="sldNum" sz="quarter" idx="5"/>
          </p:nvPr>
        </p:nvSpPr>
        <p:spPr/>
        <p:txBody>
          <a:bodyPr/>
          <a:lstStyle/>
          <a:p>
            <a:fld id="{50EEB339-63BA-4851-9B41-AF261B5DD3E3}" type="slidenum">
              <a:rPr lang="en-GB" smtClean="0"/>
              <a:t>23</a:t>
            </a:fld>
            <a:endParaRPr lang="en-GB"/>
          </a:p>
        </p:txBody>
      </p:sp>
    </p:spTree>
    <p:extLst>
      <p:ext uri="{BB962C8B-B14F-4D97-AF65-F5344CB8AC3E}">
        <p14:creationId xmlns:p14="http://schemas.microsoft.com/office/powerpoint/2010/main" val="2098009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Initially we tried various sampling techniques directly in latent space. I will skip point sampling and linear interpolation, and jump to what we called latent path sampling.</a:t>
            </a:r>
          </a:p>
          <a:p>
            <a:endParaRPr lang="en-GB" dirty="0"/>
          </a:p>
          <a:p>
            <a:r>
              <a:rPr lang="en-GB" dirty="0"/>
              <a:t>We select a pair of random points in latent space that represent the start and end shape, and find a path of shapes between them. You can think of this as the way the autoencoder would attempt to interpolate between the two end points.</a:t>
            </a:r>
          </a:p>
        </p:txBody>
      </p:sp>
      <p:sp>
        <p:nvSpPr>
          <p:cNvPr id="4" name="Slide Number Placeholder 3"/>
          <p:cNvSpPr>
            <a:spLocks noGrp="1"/>
          </p:cNvSpPr>
          <p:nvPr>
            <p:ph type="sldNum" sz="quarter" idx="5"/>
          </p:nvPr>
        </p:nvSpPr>
        <p:spPr/>
        <p:txBody>
          <a:bodyPr/>
          <a:lstStyle/>
          <a:p>
            <a:fld id="{50EEB339-63BA-4851-9B41-AF261B5DD3E3}" type="slidenum">
              <a:rPr lang="en-GB" smtClean="0"/>
              <a:t>24</a:t>
            </a:fld>
            <a:endParaRPr lang="en-GB"/>
          </a:p>
        </p:txBody>
      </p:sp>
    </p:spTree>
    <p:extLst>
      <p:ext uri="{BB962C8B-B14F-4D97-AF65-F5344CB8AC3E}">
        <p14:creationId xmlns:p14="http://schemas.microsoft.com/office/powerpoint/2010/main" val="1121270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more elaborate way to performing the same operation is to add a similarity metric in addition to the Euclidean distance in latent space to guide discovery of similar examples.</a:t>
            </a:r>
          </a:p>
          <a:p>
            <a:endParaRPr lang="en-GB" dirty="0"/>
          </a:p>
          <a:p>
            <a:r>
              <a:rPr lang="en-GB" dirty="0"/>
              <a:t>We implemented a search graph using Euclidean distance as a criteria for the graph’s topology and a simple similarity metric as an edge weight. This resulted in (subjectively) more intuitive interpolation results.</a:t>
            </a:r>
          </a:p>
        </p:txBody>
      </p:sp>
      <p:sp>
        <p:nvSpPr>
          <p:cNvPr id="4" name="Slide Number Placeholder 3"/>
          <p:cNvSpPr>
            <a:spLocks noGrp="1"/>
          </p:cNvSpPr>
          <p:nvPr>
            <p:ph type="sldNum" sz="quarter" idx="5"/>
          </p:nvPr>
        </p:nvSpPr>
        <p:spPr/>
        <p:txBody>
          <a:bodyPr/>
          <a:lstStyle/>
          <a:p>
            <a:fld id="{50EEB339-63BA-4851-9B41-AF261B5DD3E3}" type="slidenum">
              <a:rPr lang="en-GB" smtClean="0"/>
              <a:t>25</a:t>
            </a:fld>
            <a:endParaRPr lang="en-GB"/>
          </a:p>
        </p:txBody>
      </p:sp>
    </p:spTree>
    <p:extLst>
      <p:ext uri="{BB962C8B-B14F-4D97-AF65-F5344CB8AC3E}">
        <p14:creationId xmlns:p14="http://schemas.microsoft.com/office/powerpoint/2010/main" val="3699398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time we perform shape interpolation by finding the shortest path on this precomputed latent/similarity graph.</a:t>
            </a:r>
          </a:p>
        </p:txBody>
      </p:sp>
      <p:sp>
        <p:nvSpPr>
          <p:cNvPr id="4" name="Slide Number Placeholder 3"/>
          <p:cNvSpPr>
            <a:spLocks noGrp="1"/>
          </p:cNvSpPr>
          <p:nvPr>
            <p:ph type="sldNum" sz="quarter" idx="5"/>
          </p:nvPr>
        </p:nvSpPr>
        <p:spPr/>
        <p:txBody>
          <a:bodyPr/>
          <a:lstStyle/>
          <a:p>
            <a:fld id="{50EEB339-63BA-4851-9B41-AF261B5DD3E3}" type="slidenum">
              <a:rPr lang="en-GB" smtClean="0"/>
              <a:t>26</a:t>
            </a:fld>
            <a:endParaRPr lang="en-GB"/>
          </a:p>
        </p:txBody>
      </p:sp>
    </p:spTree>
    <p:extLst>
      <p:ext uri="{BB962C8B-B14F-4D97-AF65-F5344CB8AC3E}">
        <p14:creationId xmlns:p14="http://schemas.microsoft.com/office/powerpoint/2010/main" val="1182813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marked shapes were examples that we synthesized from strings discovered by sampling and were not present in the initial training set.</a:t>
            </a:r>
          </a:p>
        </p:txBody>
      </p:sp>
      <p:sp>
        <p:nvSpPr>
          <p:cNvPr id="4" name="Slide Number Placeholder 3"/>
          <p:cNvSpPr>
            <a:spLocks noGrp="1"/>
          </p:cNvSpPr>
          <p:nvPr>
            <p:ph type="sldNum" sz="quarter" idx="5"/>
          </p:nvPr>
        </p:nvSpPr>
        <p:spPr/>
        <p:txBody>
          <a:bodyPr/>
          <a:lstStyle/>
          <a:p>
            <a:fld id="{50EEB339-63BA-4851-9B41-AF261B5DD3E3}" type="slidenum">
              <a:rPr lang="en-GB" smtClean="0"/>
              <a:t>27</a:t>
            </a:fld>
            <a:endParaRPr lang="en-GB"/>
          </a:p>
        </p:txBody>
      </p:sp>
    </p:spTree>
    <p:extLst>
      <p:ext uri="{BB962C8B-B14F-4D97-AF65-F5344CB8AC3E}">
        <p14:creationId xmlns:p14="http://schemas.microsoft.com/office/powerpoint/2010/main" val="1064410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 results depend to a large extent of the variability of shapes we generated for training. These dictate how “interesting” or “trivial” the intermediate results will be.</a:t>
            </a:r>
          </a:p>
        </p:txBody>
      </p:sp>
      <p:sp>
        <p:nvSpPr>
          <p:cNvPr id="4" name="Slide Number Placeholder 3"/>
          <p:cNvSpPr>
            <a:spLocks noGrp="1"/>
          </p:cNvSpPr>
          <p:nvPr>
            <p:ph type="sldNum" sz="quarter" idx="5"/>
          </p:nvPr>
        </p:nvSpPr>
        <p:spPr/>
        <p:txBody>
          <a:bodyPr/>
          <a:lstStyle/>
          <a:p>
            <a:fld id="{50EEB339-63BA-4851-9B41-AF261B5DD3E3}" type="slidenum">
              <a:rPr lang="en-GB" smtClean="0"/>
              <a:t>28</a:t>
            </a:fld>
            <a:endParaRPr lang="en-GB"/>
          </a:p>
        </p:txBody>
      </p:sp>
    </p:spTree>
    <p:extLst>
      <p:ext uri="{BB962C8B-B14F-4D97-AF65-F5344CB8AC3E}">
        <p14:creationId xmlns:p14="http://schemas.microsoft.com/office/powerpoint/2010/main" val="4247554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conclusion, what sets our method apart from state of the art in the area are the results we are able to obtain.</a:t>
            </a:r>
          </a:p>
          <a:p>
            <a:endParaRPr lang="en-GB" dirty="0"/>
          </a:p>
          <a:p>
            <a:r>
              <a:rPr lang="en-GB" dirty="0"/>
              <a:t>We generate shapes with larger and more complex structure than previous methods. Particularly interesting is the ability to use a continuous shape representation of discrete shapes and the opportunities for shape synthesis it provides.</a:t>
            </a:r>
          </a:p>
          <a:p>
            <a:endParaRPr lang="en-GB" dirty="0"/>
          </a:p>
          <a:p>
            <a:r>
              <a:rPr lang="en-GB" dirty="0"/>
              <a:t>Another practical limitation we were able to lift is the dependence of a shape database with training samples. We procedurally generate training data from just two input models.</a:t>
            </a:r>
          </a:p>
          <a:p>
            <a:endParaRPr lang="en-GB" dirty="0"/>
          </a:p>
          <a:p>
            <a:r>
              <a:rPr lang="en-GB" dirty="0"/>
              <a:t>Finally, the most significant theoretical insight of our paper is the mapping of shape, or shape graphs to strings. This allows to transfer natural language processing methods for shape synthesis problems.</a:t>
            </a:r>
          </a:p>
        </p:txBody>
      </p:sp>
      <p:sp>
        <p:nvSpPr>
          <p:cNvPr id="4" name="Slide Number Placeholder 3"/>
          <p:cNvSpPr>
            <a:spLocks noGrp="1"/>
          </p:cNvSpPr>
          <p:nvPr>
            <p:ph type="sldNum" sz="quarter" idx="5"/>
          </p:nvPr>
        </p:nvSpPr>
        <p:spPr/>
        <p:txBody>
          <a:bodyPr/>
          <a:lstStyle/>
          <a:p>
            <a:fld id="{50EEB339-63BA-4851-9B41-AF261B5DD3E3}" type="slidenum">
              <a:rPr lang="en-GB" smtClean="0"/>
              <a:t>31</a:t>
            </a:fld>
            <a:endParaRPr lang="en-GB"/>
          </a:p>
        </p:txBody>
      </p:sp>
    </p:spTree>
    <p:extLst>
      <p:ext uri="{BB962C8B-B14F-4D97-AF65-F5344CB8AC3E}">
        <p14:creationId xmlns:p14="http://schemas.microsoft.com/office/powerpoint/2010/main" val="2956849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direction we decided to explore is a machine learning method for synthesis of structured shapes.</a:t>
            </a:r>
          </a:p>
          <a:p>
            <a:endParaRPr lang="en-GB" dirty="0"/>
          </a:p>
          <a:p>
            <a:r>
              <a:rPr lang="en-GB" dirty="0"/>
              <a:t>We train a variational autoencoder, which learns a mapping between a set of shapes assembled from building blocks and a continuous latent space.</a:t>
            </a:r>
          </a:p>
          <a:p>
            <a:endParaRPr lang="en-GB" dirty="0"/>
          </a:p>
          <a:p>
            <a:r>
              <a:rPr lang="en-GB" dirty="0"/>
              <a:t>This reduces the process of shape synthesis to sampling points in the latent space and allows high level shape synthesis operations such as linear or other types of interpolation.</a:t>
            </a:r>
          </a:p>
        </p:txBody>
      </p:sp>
      <p:sp>
        <p:nvSpPr>
          <p:cNvPr id="4" name="Slide Number Placeholder 3"/>
          <p:cNvSpPr>
            <a:spLocks noGrp="1"/>
          </p:cNvSpPr>
          <p:nvPr>
            <p:ph type="sldNum" sz="quarter" idx="5"/>
          </p:nvPr>
        </p:nvSpPr>
        <p:spPr/>
        <p:txBody>
          <a:bodyPr/>
          <a:lstStyle/>
          <a:p>
            <a:fld id="{50EEB339-63BA-4851-9B41-AF261B5DD3E3}" type="slidenum">
              <a:rPr lang="en-GB" smtClean="0"/>
              <a:t>3</a:t>
            </a:fld>
            <a:endParaRPr lang="en-GB"/>
          </a:p>
        </p:txBody>
      </p:sp>
    </p:spTree>
    <p:extLst>
      <p:ext uri="{BB962C8B-B14F-4D97-AF65-F5344CB8AC3E}">
        <p14:creationId xmlns:p14="http://schemas.microsoft.com/office/powerpoint/2010/main" val="2469728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0EEB339-63BA-4851-9B41-AF261B5DD3E3}" type="slidenum">
              <a:rPr lang="en-GB" smtClean="0"/>
              <a:t>32</a:t>
            </a:fld>
            <a:endParaRPr lang="en-GB"/>
          </a:p>
        </p:txBody>
      </p:sp>
    </p:spTree>
    <p:extLst>
      <p:ext uri="{BB962C8B-B14F-4D97-AF65-F5344CB8AC3E}">
        <p14:creationId xmlns:p14="http://schemas.microsoft.com/office/powerpoint/2010/main" val="179792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general idea of applying machine learning techniques for shape synthesis is not new. The most closely related techniques fall into two categories.</a:t>
            </a:r>
          </a:p>
          <a:p>
            <a:endParaRPr lang="en-GB" dirty="0"/>
          </a:p>
          <a:p>
            <a:r>
              <a:rPr lang="en-GB" dirty="0"/>
              <a:t>On the one hand, there are numerous recent applications of deep learning to shape synthesis. The examples here can create style variations of shapes you can find in a few existing shape databases.</a:t>
            </a:r>
          </a:p>
          <a:p>
            <a:endParaRPr lang="en-GB" dirty="0"/>
          </a:p>
          <a:p>
            <a:r>
              <a:rPr lang="en-GB" dirty="0"/>
              <a:t>Procedural </a:t>
            </a:r>
            <a:r>
              <a:rPr lang="en-GB" dirty="0" err="1"/>
              <a:t>modeling</a:t>
            </a:r>
            <a:r>
              <a:rPr lang="en-GB" dirty="0"/>
              <a:t> methods, on the other hand, either assume or infer an underlying model for creating shapes. The advantage these methods have, is that they require just a few examples to learn to produce plausible variants.</a:t>
            </a:r>
          </a:p>
          <a:p>
            <a:endParaRPr lang="en-GB" dirty="0"/>
          </a:p>
          <a:p>
            <a:r>
              <a:rPr lang="en-GB" dirty="0"/>
              <a:t>While not necessarily better in every aspect, our method improves upon the current state-of-the-art in the size and structural complexity of the output shapes. One very important limitation we do not have is the dependence on a hierarchical, or context-free description of the shapes.</a:t>
            </a:r>
          </a:p>
        </p:txBody>
      </p:sp>
      <p:sp>
        <p:nvSpPr>
          <p:cNvPr id="4" name="Slide Number Placeholder 3"/>
          <p:cNvSpPr>
            <a:spLocks noGrp="1"/>
          </p:cNvSpPr>
          <p:nvPr>
            <p:ph type="sldNum" sz="quarter" idx="5"/>
          </p:nvPr>
        </p:nvSpPr>
        <p:spPr/>
        <p:txBody>
          <a:bodyPr/>
          <a:lstStyle/>
          <a:p>
            <a:fld id="{50EEB339-63BA-4851-9B41-AF261B5DD3E3}" type="slidenum">
              <a:rPr lang="en-GB" smtClean="0"/>
              <a:t>4</a:t>
            </a:fld>
            <a:endParaRPr lang="en-GB"/>
          </a:p>
        </p:txBody>
      </p:sp>
    </p:spTree>
    <p:extLst>
      <p:ext uri="{BB962C8B-B14F-4D97-AF65-F5344CB8AC3E}">
        <p14:creationId xmlns:p14="http://schemas.microsoft.com/office/powerpoint/2010/main" val="822973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tiling shape grammars instead of the widely adopted context-free has several important consequences. First, it lifts the restriction on the shape graph topology and we can generate cycles, and regular patterns without requiring human intervention. Since the grammar rules are simpler, computing them for input shapes without semantic information becomes easier. </a:t>
            </a:r>
          </a:p>
          <a:p>
            <a:endParaRPr lang="en-GB" dirty="0"/>
          </a:p>
          <a:p>
            <a:r>
              <a:rPr lang="en-GB" dirty="0"/>
              <a:t>On the other hand, the problem of creating shapes (or words) in a non-context-free language is undecidable or NP-hard at best. This makes generating shape variations much harder. Our algorithms work with context-free shape families too, but we only focus on the harder problem in this talk and in the paper.</a:t>
            </a:r>
          </a:p>
        </p:txBody>
      </p:sp>
      <p:sp>
        <p:nvSpPr>
          <p:cNvPr id="4" name="Slide Number Placeholder 3"/>
          <p:cNvSpPr>
            <a:spLocks noGrp="1"/>
          </p:cNvSpPr>
          <p:nvPr>
            <p:ph type="sldNum" sz="quarter" idx="5"/>
          </p:nvPr>
        </p:nvSpPr>
        <p:spPr/>
        <p:txBody>
          <a:bodyPr/>
          <a:lstStyle/>
          <a:p>
            <a:fld id="{50EEB339-63BA-4851-9B41-AF261B5DD3E3}" type="slidenum">
              <a:rPr lang="en-GB" smtClean="0"/>
              <a:t>5</a:t>
            </a:fld>
            <a:endParaRPr lang="en-GB"/>
          </a:p>
        </p:txBody>
      </p:sp>
    </p:spTree>
    <p:extLst>
      <p:ext uri="{BB962C8B-B14F-4D97-AF65-F5344CB8AC3E}">
        <p14:creationId xmlns:p14="http://schemas.microsoft.com/office/powerpoint/2010/main" val="411733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 we  extract a </a:t>
            </a:r>
            <a:r>
              <a:rPr lang="en-GB" b="1" dirty="0"/>
              <a:t>tiling</a:t>
            </a:r>
            <a:r>
              <a:rPr lang="en-GB" dirty="0"/>
              <a:t> shape grammar. This is a set of rules describing </a:t>
            </a:r>
            <a:r>
              <a:rPr lang="en-GB" b="1" dirty="0"/>
              <a:t>locally</a:t>
            </a:r>
            <a:r>
              <a:rPr lang="en-GB" dirty="0"/>
              <a:t> what are the allowed ways to attach building blocks to each other. In the simplest form, our grammar rules consist of the types of pieces that can be put together and the number of neighbours each piece allows.</a:t>
            </a:r>
          </a:p>
          <a:p>
            <a:endParaRPr lang="en-GB" dirty="0"/>
          </a:p>
          <a:p>
            <a:r>
              <a:rPr lang="en-GB" dirty="0"/>
              <a:t>In this example the green tower can attach to one or two pieces, because only these configurations have been observed in the input shape. Simple as they are, these rules allow to discard the shape on the bottom right as invalid, because it contains a pair of overlapping (or connected) green towers, which violates the first set of rules.</a:t>
            </a:r>
          </a:p>
          <a:p>
            <a:endParaRPr lang="en-GB" dirty="0"/>
          </a:p>
          <a:p>
            <a:r>
              <a:rPr lang="en-GB" dirty="0"/>
              <a:t>Using the more general tiling shape grammars instead of context-free grammars make sense in an inverse procedural </a:t>
            </a:r>
            <a:r>
              <a:rPr lang="en-GB" dirty="0" err="1"/>
              <a:t>modeling</a:t>
            </a:r>
            <a:r>
              <a:rPr lang="en-GB" dirty="0"/>
              <a:t> scenario, however has the disadvantage that the problem of creating shapes (or words) in a non-context-free language is undecidable or NP-hard at best. This makes generating shape variations much harder. Our algorithms work with context-free shape families too, but we only focus on the harder problem in this talk and in the paper.</a:t>
            </a:r>
          </a:p>
        </p:txBody>
      </p:sp>
      <p:sp>
        <p:nvSpPr>
          <p:cNvPr id="4" name="Slide Number Placeholder 3"/>
          <p:cNvSpPr>
            <a:spLocks noGrp="1"/>
          </p:cNvSpPr>
          <p:nvPr>
            <p:ph type="sldNum" sz="quarter" idx="5"/>
          </p:nvPr>
        </p:nvSpPr>
        <p:spPr/>
        <p:txBody>
          <a:bodyPr/>
          <a:lstStyle/>
          <a:p>
            <a:fld id="{50EEB339-63BA-4851-9B41-AF261B5DD3E3}" type="slidenum">
              <a:rPr lang="en-GB" smtClean="0"/>
              <a:t>6</a:t>
            </a:fld>
            <a:endParaRPr lang="en-GB"/>
          </a:p>
        </p:txBody>
      </p:sp>
    </p:spTree>
    <p:extLst>
      <p:ext uri="{BB962C8B-B14F-4D97-AF65-F5344CB8AC3E}">
        <p14:creationId xmlns:p14="http://schemas.microsoft.com/office/powerpoint/2010/main" val="287302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core insight of our paper is the idea of representing shapes and their structure via strings and use these strings for machine learning as if they are words or sentences of a language. In other words, the connection between formal languages and procedural modelling allows us to represent shapes as text, and use methods for natural language processing for shape synthesis.</a:t>
            </a:r>
          </a:p>
          <a:p>
            <a:endParaRPr lang="en-GB" dirty="0"/>
          </a:p>
          <a:p>
            <a:r>
              <a:rPr lang="en-GB" dirty="0"/>
              <a:t>We achieve this in two steps, starting from a shape with a known decomposition into parts, going trough a shape graph and mapping the graph topology to a string. The strings can be mapped back to shapes that have matching graph topology. Note that both mappings graph to string and string to shape are not unique.</a:t>
            </a:r>
          </a:p>
          <a:p>
            <a:endParaRPr lang="en-GB" dirty="0"/>
          </a:p>
          <a:p>
            <a:r>
              <a:rPr lang="en-GB" dirty="0"/>
              <a:t>The first step of the process: computing a shape graph (or a contact graph) is not very interesting. We implemented this using collision or proximity detection, and if you are particularly lucky, this information can be read out from a scene graph provided with the input shape.</a:t>
            </a:r>
          </a:p>
        </p:txBody>
      </p:sp>
      <p:sp>
        <p:nvSpPr>
          <p:cNvPr id="4" name="Slide Number Placeholder 3"/>
          <p:cNvSpPr>
            <a:spLocks noGrp="1"/>
          </p:cNvSpPr>
          <p:nvPr>
            <p:ph type="sldNum" sz="quarter" idx="5"/>
          </p:nvPr>
        </p:nvSpPr>
        <p:spPr/>
        <p:txBody>
          <a:bodyPr/>
          <a:lstStyle/>
          <a:p>
            <a:fld id="{50EEB339-63BA-4851-9B41-AF261B5DD3E3}" type="slidenum">
              <a:rPr lang="en-GB" smtClean="0"/>
              <a:t>7</a:t>
            </a:fld>
            <a:endParaRPr lang="en-GB"/>
          </a:p>
        </p:txBody>
      </p:sp>
    </p:spTree>
    <p:extLst>
      <p:ext uri="{BB962C8B-B14F-4D97-AF65-F5344CB8AC3E}">
        <p14:creationId xmlns:p14="http://schemas.microsoft.com/office/powerpoint/2010/main" val="4075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part: going from a graph topology to a sequence looks like this: we linearize the graph and convert it to a sequence of characters.</a:t>
            </a:r>
          </a:p>
        </p:txBody>
      </p:sp>
      <p:sp>
        <p:nvSpPr>
          <p:cNvPr id="4" name="Slide Number Placeholder 3"/>
          <p:cNvSpPr>
            <a:spLocks noGrp="1"/>
          </p:cNvSpPr>
          <p:nvPr>
            <p:ph type="sldNum" sz="quarter" idx="5"/>
          </p:nvPr>
        </p:nvSpPr>
        <p:spPr/>
        <p:txBody>
          <a:bodyPr/>
          <a:lstStyle/>
          <a:p>
            <a:fld id="{50EEB339-63BA-4851-9B41-AF261B5DD3E3}" type="slidenum">
              <a:rPr lang="en-GB" smtClean="0"/>
              <a:t>8</a:t>
            </a:fld>
            <a:endParaRPr lang="en-GB"/>
          </a:p>
        </p:txBody>
      </p:sp>
    </p:spTree>
    <p:extLst>
      <p:ext uri="{BB962C8B-B14F-4D97-AF65-F5344CB8AC3E}">
        <p14:creationId xmlns:p14="http://schemas.microsoft.com/office/powerpoint/2010/main" val="347798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More formally, the method we used is an adaptation of SMILES strings (a method for encoding molecule formulae as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we break all cycles of the graph by marking one edge per cycle. The remaining edges of the graph form a spanning tree. It can be linearized by ordering the nodes in the order they are visited by depth first 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Branches at each node are enclosed by brackets, and the cycle edges are added back by numbering them and inserting their id next to both nodes connected via the edge.</a:t>
            </a:r>
          </a:p>
        </p:txBody>
      </p:sp>
      <p:sp>
        <p:nvSpPr>
          <p:cNvPr id="4" name="Slide Number Placeholder 3"/>
          <p:cNvSpPr>
            <a:spLocks noGrp="1"/>
          </p:cNvSpPr>
          <p:nvPr>
            <p:ph type="sldNum" sz="quarter" idx="5"/>
          </p:nvPr>
        </p:nvSpPr>
        <p:spPr/>
        <p:txBody>
          <a:bodyPr/>
          <a:lstStyle/>
          <a:p>
            <a:fld id="{50EEB339-63BA-4851-9B41-AF261B5DD3E3}" type="slidenum">
              <a:rPr lang="en-GB" smtClean="0"/>
              <a:t>9</a:t>
            </a:fld>
            <a:endParaRPr lang="en-GB"/>
          </a:p>
        </p:txBody>
      </p:sp>
    </p:spTree>
    <p:extLst>
      <p:ext uri="{BB962C8B-B14F-4D97-AF65-F5344CB8AC3E}">
        <p14:creationId xmlns:p14="http://schemas.microsoft.com/office/powerpoint/2010/main" val="2866955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9986" name="Rectangle 2"/>
          <p:cNvSpPr>
            <a:spLocks noGrp="1" noChangeArrowheads="1"/>
          </p:cNvSpPr>
          <p:nvPr>
            <p:ph type="ctrTitle"/>
          </p:nvPr>
        </p:nvSpPr>
        <p:spPr>
          <a:xfrm>
            <a:off x="914400" y="2130426"/>
            <a:ext cx="10363200" cy="1298575"/>
          </a:xfrm>
        </p:spPr>
        <p:txBody>
          <a:bodyPr/>
          <a:lstStyle>
            <a:lvl1pPr algn="ctr">
              <a:defRPr b="1"/>
            </a:lvl1pPr>
          </a:lstStyle>
          <a:p>
            <a:r>
              <a:rPr lang="en-US"/>
              <a:t>Click to edit Master title style</a:t>
            </a:r>
            <a:endParaRPr lang="en-US" dirty="0"/>
          </a:p>
        </p:txBody>
      </p:sp>
      <p:sp>
        <p:nvSpPr>
          <p:cNvPr id="169987"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dirty="0"/>
              <a:t>Click to edit Master subtitle style</a:t>
            </a:r>
          </a:p>
        </p:txBody>
      </p:sp>
    </p:spTree>
    <p:extLst>
      <p:ext uri="{BB962C8B-B14F-4D97-AF65-F5344CB8AC3E}">
        <p14:creationId xmlns:p14="http://schemas.microsoft.com/office/powerpoint/2010/main" val="854386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9526"/>
            <a:ext cx="8544983" cy="576263"/>
          </a:xfrm>
        </p:spPr>
        <p:txBody>
          <a:bodyPr/>
          <a:lstStyle/>
          <a:p>
            <a:r>
              <a:rPr lang="en-US"/>
              <a:t>Click to edit Master title style</a:t>
            </a:r>
          </a:p>
        </p:txBody>
      </p:sp>
      <p:sp>
        <p:nvSpPr>
          <p:cNvPr id="3" name="Text Placeholder 2"/>
          <p:cNvSpPr>
            <a:spLocks noGrp="1"/>
          </p:cNvSpPr>
          <p:nvPr>
            <p:ph type="body" sz="half" idx="1"/>
          </p:nvPr>
        </p:nvSpPr>
        <p:spPr>
          <a:xfrm>
            <a:off x="609600" y="1196976"/>
            <a:ext cx="5384800" cy="52562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96976"/>
            <a:ext cx="5384800" cy="52562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0" y="6492876"/>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8A95E-97EF-435F-B449-6DF58B6C7C84}" type="slidenum">
              <a:rPr lang="en-US" smtClean="0"/>
              <a:t>‹#›</a:t>
            </a:fld>
            <a:endParaRPr lang="en-US" dirty="0"/>
          </a:p>
        </p:txBody>
      </p:sp>
    </p:spTree>
    <p:extLst>
      <p:ext uri="{BB962C8B-B14F-4D97-AF65-F5344CB8AC3E}">
        <p14:creationId xmlns:p14="http://schemas.microsoft.com/office/powerpoint/2010/main" val="245221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9525"/>
            <a:ext cx="8544983" cy="576263"/>
          </a:xfrm>
        </p:spPr>
        <p:txBody>
          <a:bodyPr/>
          <a:lstStyle/>
          <a:p>
            <a:r>
              <a:rPr lang="en-US"/>
              <a:t>Click to edit Master title style</a:t>
            </a:r>
          </a:p>
        </p:txBody>
      </p:sp>
      <p:sp>
        <p:nvSpPr>
          <p:cNvPr id="3" name="Text Placeholder 2"/>
          <p:cNvSpPr>
            <a:spLocks noGrp="1"/>
          </p:cNvSpPr>
          <p:nvPr>
            <p:ph type="body" sz="half" idx="1"/>
          </p:nvPr>
        </p:nvSpPr>
        <p:spPr>
          <a:xfrm>
            <a:off x="609600" y="1196976"/>
            <a:ext cx="10972800" cy="2551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3900488"/>
            <a:ext cx="10972800" cy="25527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9314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96901" y="1"/>
            <a:ext cx="8544983" cy="576263"/>
          </a:xfrm>
        </p:spPr>
        <p:txBody>
          <a:bodyPr/>
          <a:lstStyle/>
          <a:p>
            <a:r>
              <a:rPr lang="en-US"/>
              <a:t>Click to edit Master title style</a:t>
            </a:r>
          </a:p>
        </p:txBody>
      </p:sp>
      <p:sp>
        <p:nvSpPr>
          <p:cNvPr id="3" name="Content Placeholder 2"/>
          <p:cNvSpPr>
            <a:spLocks noGrp="1"/>
          </p:cNvSpPr>
          <p:nvPr>
            <p:ph sz="quarter" idx="1"/>
          </p:nvPr>
        </p:nvSpPr>
        <p:spPr>
          <a:xfrm>
            <a:off x="609600" y="1196976"/>
            <a:ext cx="5384800" cy="2551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196976"/>
            <a:ext cx="5384800" cy="2551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00488"/>
            <a:ext cx="5384800" cy="25527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00488"/>
            <a:ext cx="5384800" cy="25527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96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762000"/>
            <a:ext cx="11785600" cy="6096000"/>
          </a:xfrm>
        </p:spPr>
        <p:txBody>
          <a:bodyPr/>
          <a:lstStyle>
            <a:lvl1pPr>
              <a:buClr>
                <a:schemeClr val="bg2"/>
              </a:buClr>
              <a:defRPr>
                <a:latin typeface="+mn-lt"/>
              </a:defRPr>
            </a:lvl1pPr>
            <a:lvl2pPr marL="742950" indent="-285750">
              <a:buClr>
                <a:schemeClr val="bg2"/>
              </a:buClr>
              <a:buSzPct val="5000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0" y="6492876"/>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8A95E-97EF-435F-B449-6DF58B6C7C84}" type="slidenum">
              <a:rPr lang="en-US" smtClean="0"/>
              <a:t>‹#›</a:t>
            </a:fld>
            <a:endParaRPr lang="en-US" dirty="0"/>
          </a:p>
        </p:txBody>
      </p:sp>
    </p:spTree>
    <p:extLst>
      <p:ext uri="{BB962C8B-B14F-4D97-AF65-F5344CB8AC3E}">
        <p14:creationId xmlns:p14="http://schemas.microsoft.com/office/powerpoint/2010/main" val="3037339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5"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032554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22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32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Font typeface="Wingdings" pitchFamily="2" charset="2"/>
              <a:buChar char="§"/>
              <a:defRPr sz="2800">
                <a:latin typeface="+mn-lt"/>
              </a:defRPr>
            </a:lvl1pPr>
            <a:lvl2pPr marL="457200" indent="0">
              <a:buFont typeface="Calibri" pitchFamily="34" charset="0"/>
              <a:buChar char="–"/>
              <a:defRPr sz="2400">
                <a:latin typeface="+mn-lt"/>
              </a:defRPr>
            </a:lvl2pPr>
            <a:lvl3pPr marL="914400" indent="0">
              <a:buFont typeface="Wingdings" pitchFamily="2" charset="2"/>
              <a:buChar char="§"/>
              <a:defRPr sz="2000">
                <a:latin typeface="+mn-lt"/>
              </a:defRPr>
            </a:lvl3pPr>
            <a:lvl4pPr marL="1371600" indent="0">
              <a:buFont typeface="Calibri" pitchFamily="34" charset="0"/>
              <a:buChar char="–"/>
              <a:defRPr sz="1800">
                <a:latin typeface="+mn-lt"/>
              </a:defRPr>
            </a:lvl4pPr>
            <a:lvl5pPr marL="1828800" indent="0">
              <a:buFont typeface="Calibri" pitchFamily="34" charset="0"/>
              <a:buChar char="»"/>
              <a:defRPr sz="1600">
                <a:latin typeface="+mn-lt"/>
              </a:defRPr>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9440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4"/>
          </p:nvPr>
        </p:nvSpPr>
        <p:spPr>
          <a:xfrm>
            <a:off x="0" y="6492876"/>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8A95E-97EF-435F-B449-6DF58B6C7C84}" type="slidenum">
              <a:rPr lang="en-US" smtClean="0"/>
              <a:t>‹#›</a:t>
            </a:fld>
            <a:endParaRPr lang="en-US" dirty="0"/>
          </a:p>
        </p:txBody>
      </p:sp>
    </p:spTree>
    <p:extLst>
      <p:ext uri="{BB962C8B-B14F-4D97-AF65-F5344CB8AC3E}">
        <p14:creationId xmlns:p14="http://schemas.microsoft.com/office/powerpoint/2010/main" val="202334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344249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2093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476250"/>
            <a:ext cx="2743200" cy="59769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76250"/>
            <a:ext cx="8026400" cy="5976938"/>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254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ChangeArrowheads="1"/>
          </p:cNvSpPr>
          <p:nvPr/>
        </p:nvSpPr>
        <p:spPr bwMode="auto">
          <a:xfrm>
            <a:off x="0" y="0"/>
            <a:ext cx="12192000" cy="533400"/>
          </a:xfrm>
          <a:prstGeom prst="rect">
            <a:avLst/>
          </a:prstGeom>
          <a:gradFill flip="none" rotWithShape="1">
            <a:gsLst>
              <a:gs pos="0">
                <a:schemeClr val="accent3"/>
              </a:gs>
              <a:gs pos="100000">
                <a:schemeClr val="bg2">
                  <a:lumMod val="40000"/>
                  <a:lumOff val="60000"/>
                </a:schemeClr>
              </a:gs>
            </a:gsLst>
            <a:path path="circle">
              <a:fillToRect l="100000" t="100000"/>
            </a:path>
            <a:tileRect r="-100000" b="-100000"/>
          </a:gradFill>
          <a:ln w="9525">
            <a:noFill/>
            <a:miter lim="800000"/>
            <a:headEnd/>
            <a:tailEnd/>
          </a:ln>
        </p:spPr>
        <p:txBody>
          <a:bodyPr/>
          <a:lstStyle/>
          <a:p>
            <a:endParaRPr lang="en-US" sz="2400" i="0">
              <a:latin typeface="Times New Roman" pitchFamily="18" charset="0"/>
            </a:endParaRPr>
          </a:p>
        </p:txBody>
      </p:sp>
      <p:sp>
        <p:nvSpPr>
          <p:cNvPr id="168962" name="Rectangle 2"/>
          <p:cNvSpPr>
            <a:spLocks noGrp="1" noChangeArrowheads="1"/>
          </p:cNvSpPr>
          <p:nvPr>
            <p:ph type="title"/>
          </p:nvPr>
        </p:nvSpPr>
        <p:spPr bwMode="auto">
          <a:xfrm>
            <a:off x="406401" y="1"/>
            <a:ext cx="8748183" cy="5762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8963" name="Rectangle 3"/>
          <p:cNvSpPr>
            <a:spLocks noGrp="1" noChangeArrowheads="1"/>
          </p:cNvSpPr>
          <p:nvPr>
            <p:ph type="body" idx="1"/>
          </p:nvPr>
        </p:nvSpPr>
        <p:spPr bwMode="auto">
          <a:xfrm>
            <a:off x="406400" y="762000"/>
            <a:ext cx="11785600" cy="5791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336699"/>
              </a:buClr>
              <a:buSzTx/>
              <a:buFont typeface="Wingdings" pitchFamily="2" charset="2"/>
              <a:buChar char="§"/>
              <a:tabLst/>
              <a:defRPr/>
            </a:pPr>
            <a:r>
              <a:rPr kumimoji="0" lang="en-US" sz="2800" b="0" i="0" u="none" strike="noStrike" kern="0" cap="none" spc="0" normalizeH="0" baseline="0" noProof="0" dirty="0">
                <a:ln>
                  <a:noFill/>
                </a:ln>
                <a:solidFill>
                  <a:srgbClr val="000000"/>
                </a:solidFill>
                <a:effectLst/>
                <a:uLnTx/>
                <a:uFillTx/>
                <a:latin typeface="Constantia" panose="02030602050306030303" pitchFamily="18" charset="0"/>
                <a:ea typeface="+mn-ea"/>
                <a:cs typeface="+mn-cs"/>
              </a:rPr>
              <a:t>Click to edit Master text styles</a:t>
            </a:r>
          </a:p>
          <a:p>
            <a:pPr marL="742950" marR="0" lvl="1" indent="-285750" algn="l" defTabSz="914400" rtl="0" eaLnBrk="1" fontAlgn="base" latinLnBrk="0" hangingPunct="1">
              <a:lnSpc>
                <a:spcPct val="100000"/>
              </a:lnSpc>
              <a:spcBef>
                <a:spcPct val="20000"/>
              </a:spcBef>
              <a:spcAft>
                <a:spcPct val="0"/>
              </a:spcAft>
              <a:buClr>
                <a:srgbClr val="9AAED2"/>
              </a:buClr>
              <a:buSzTx/>
              <a:buFont typeface="Arial" charset="0"/>
              <a:buChar char="–"/>
              <a:tabLst/>
              <a:defRPr/>
            </a:pPr>
            <a:r>
              <a:rPr kumimoji="0" lang="en-US" sz="2400" b="0" i="0" u="none" strike="noStrike" kern="0" cap="none" spc="0" normalizeH="0" baseline="0" noProof="0" dirty="0">
                <a:ln>
                  <a:noFill/>
                </a:ln>
                <a:solidFill>
                  <a:srgbClr val="000000"/>
                </a:solidFill>
                <a:effectLst/>
                <a:uLnTx/>
                <a:uFillTx/>
                <a:latin typeface="Constantia" panose="02030602050306030303" pitchFamily="18" charset="0"/>
              </a:rPr>
              <a:t>Second level</a:t>
            </a:r>
          </a:p>
          <a:p>
            <a:pPr marL="1143000" marR="0" lvl="2" indent="-228600" algn="l" defTabSz="914400" rtl="0" eaLnBrk="1" fontAlgn="base" latinLnBrk="0" hangingPunct="1">
              <a:lnSpc>
                <a:spcPct val="100000"/>
              </a:lnSpc>
              <a:spcBef>
                <a:spcPct val="20000"/>
              </a:spcBef>
              <a:spcAft>
                <a:spcPct val="0"/>
              </a:spcAft>
              <a:buClr>
                <a:srgbClr val="808080"/>
              </a:buClr>
              <a:buSzTx/>
              <a:buFont typeface="Wingdings" pitchFamily="2" charset="2"/>
              <a:buChar char="§"/>
              <a:tabLst/>
              <a:defRPr/>
            </a:pPr>
            <a:r>
              <a:rPr kumimoji="0" lang="en-US" sz="2200" b="0" i="0" u="none" strike="noStrike" kern="0" cap="none" spc="0" normalizeH="0" baseline="0" noProof="0" dirty="0">
                <a:ln>
                  <a:noFill/>
                </a:ln>
                <a:solidFill>
                  <a:srgbClr val="000000"/>
                </a:solidFill>
                <a:effectLst/>
                <a:uLnTx/>
                <a:uFillTx/>
                <a:latin typeface="Constantia" panose="02030602050306030303" pitchFamily="18" charset="0"/>
              </a:rPr>
              <a:t>Third level</a:t>
            </a:r>
          </a:p>
          <a:p>
            <a:pPr marL="1600200" marR="0" lvl="3" indent="-228600" algn="l" defTabSz="914400" rtl="0" eaLnBrk="1" fontAlgn="base" latinLnBrk="0" hangingPunct="1">
              <a:lnSpc>
                <a:spcPct val="100000"/>
              </a:lnSpc>
              <a:spcBef>
                <a:spcPct val="20000"/>
              </a:spcBef>
              <a:spcAft>
                <a:spcPct val="0"/>
              </a:spcAft>
              <a:buClr>
                <a:srgbClr val="808080"/>
              </a:buClr>
              <a:buSzTx/>
              <a:buFont typeface="Arial" charset="0"/>
              <a:buChar char="–"/>
              <a:tabLst/>
              <a:defRPr/>
            </a:pPr>
            <a:r>
              <a:rPr kumimoji="0" lang="en-US" sz="2000" b="0" i="0" u="none" strike="noStrike" kern="0" cap="none" spc="0" normalizeH="0" baseline="0" noProof="0" dirty="0">
                <a:ln>
                  <a:noFill/>
                </a:ln>
                <a:solidFill>
                  <a:srgbClr val="000000"/>
                </a:solidFill>
                <a:effectLst/>
                <a:uLnTx/>
                <a:uFillTx/>
                <a:latin typeface="Constantia" panose="02030602050306030303" pitchFamily="18" charset="0"/>
              </a:rPr>
              <a:t>Fourth level</a:t>
            </a:r>
          </a:p>
          <a:p>
            <a:pPr marL="2057400" marR="0" lvl="4" indent="-228600" algn="l" defTabSz="914400" rtl="0" eaLnBrk="1" fontAlgn="base" latinLnBrk="0" hangingPunct="1">
              <a:lnSpc>
                <a:spcPct val="100000"/>
              </a:lnSpc>
              <a:spcBef>
                <a:spcPct val="20000"/>
              </a:spcBef>
              <a:spcAft>
                <a:spcPct val="0"/>
              </a:spcAft>
              <a:buClr>
                <a:srgbClr val="808080"/>
              </a:buClr>
              <a:buSzTx/>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Constantia" panose="02030602050306030303" pitchFamily="18" charset="0"/>
              </a:rPr>
              <a:t>Fifth level</a:t>
            </a:r>
          </a:p>
        </p:txBody>
      </p:sp>
      <p:sp>
        <p:nvSpPr>
          <p:cNvPr id="5" name="Slide Number Placeholder 5"/>
          <p:cNvSpPr>
            <a:spLocks noGrp="1"/>
          </p:cNvSpPr>
          <p:nvPr>
            <p:ph type="sldNum" sz="quarter" idx="4"/>
          </p:nvPr>
        </p:nvSpPr>
        <p:spPr>
          <a:xfrm>
            <a:off x="9448800" y="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8A95E-97EF-435F-B449-6DF58B6C7C84}" type="slidenum">
              <a:rPr lang="en-US" smtClean="0"/>
              <a:t>‹#›</a:t>
            </a:fld>
            <a:endParaRPr lang="en-US"/>
          </a:p>
        </p:txBody>
      </p:sp>
    </p:spTree>
    <p:extLst>
      <p:ext uri="{BB962C8B-B14F-4D97-AF65-F5344CB8AC3E}">
        <p14:creationId xmlns:p14="http://schemas.microsoft.com/office/powerpoint/2010/main" val="2950643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fontAlgn="base" hangingPunct="1">
        <a:spcBef>
          <a:spcPct val="0"/>
        </a:spcBef>
        <a:spcAft>
          <a:spcPct val="0"/>
        </a:spcAft>
        <a:defRPr sz="3200" b="1">
          <a:solidFill>
            <a:schemeClr val="tx2">
              <a:lumMod val="75000"/>
              <a:lumOff val="25000"/>
            </a:schemeClr>
          </a:solidFill>
          <a:latin typeface="Century Gothic" panose="020B0502020202020204" pitchFamily="34" charset="0"/>
          <a:ea typeface="+mj-ea"/>
          <a:cs typeface="+mj-cs"/>
        </a:defRPr>
      </a:lvl1pPr>
      <a:lvl2pPr algn="l" rtl="0" eaLnBrk="1" fontAlgn="base" hangingPunct="1">
        <a:spcBef>
          <a:spcPct val="0"/>
        </a:spcBef>
        <a:spcAft>
          <a:spcPct val="0"/>
        </a:spcAft>
        <a:defRPr sz="3600">
          <a:solidFill>
            <a:srgbClr val="003366"/>
          </a:solidFill>
          <a:latin typeface="Arial" charset="0"/>
        </a:defRPr>
      </a:lvl2pPr>
      <a:lvl3pPr algn="l" rtl="0" eaLnBrk="1" fontAlgn="base" hangingPunct="1">
        <a:spcBef>
          <a:spcPct val="0"/>
        </a:spcBef>
        <a:spcAft>
          <a:spcPct val="0"/>
        </a:spcAft>
        <a:defRPr sz="3600">
          <a:solidFill>
            <a:srgbClr val="003366"/>
          </a:solidFill>
          <a:latin typeface="Arial" charset="0"/>
        </a:defRPr>
      </a:lvl3pPr>
      <a:lvl4pPr algn="l" rtl="0" eaLnBrk="1" fontAlgn="base" hangingPunct="1">
        <a:spcBef>
          <a:spcPct val="0"/>
        </a:spcBef>
        <a:spcAft>
          <a:spcPct val="0"/>
        </a:spcAft>
        <a:defRPr sz="3600">
          <a:solidFill>
            <a:srgbClr val="003366"/>
          </a:solidFill>
          <a:latin typeface="Arial" charset="0"/>
        </a:defRPr>
      </a:lvl4pPr>
      <a:lvl5pPr algn="l" rtl="0" eaLnBrk="1" fontAlgn="base" hangingPunct="1">
        <a:spcBef>
          <a:spcPct val="0"/>
        </a:spcBef>
        <a:spcAft>
          <a:spcPct val="0"/>
        </a:spcAft>
        <a:defRPr sz="3600">
          <a:solidFill>
            <a:srgbClr val="003366"/>
          </a:solidFill>
          <a:latin typeface="Arial" charset="0"/>
        </a:defRPr>
      </a:lvl5pPr>
      <a:lvl6pPr marL="457200" algn="l" rtl="0" eaLnBrk="1" fontAlgn="base" hangingPunct="1">
        <a:spcBef>
          <a:spcPct val="0"/>
        </a:spcBef>
        <a:spcAft>
          <a:spcPct val="0"/>
        </a:spcAft>
        <a:defRPr sz="3600">
          <a:solidFill>
            <a:srgbClr val="003366"/>
          </a:solidFill>
          <a:latin typeface="Arial" charset="0"/>
        </a:defRPr>
      </a:lvl6pPr>
      <a:lvl7pPr marL="914400" algn="l" rtl="0" eaLnBrk="1" fontAlgn="base" hangingPunct="1">
        <a:spcBef>
          <a:spcPct val="0"/>
        </a:spcBef>
        <a:spcAft>
          <a:spcPct val="0"/>
        </a:spcAft>
        <a:defRPr sz="3600">
          <a:solidFill>
            <a:srgbClr val="003366"/>
          </a:solidFill>
          <a:latin typeface="Arial" charset="0"/>
        </a:defRPr>
      </a:lvl7pPr>
      <a:lvl8pPr marL="1371600" algn="l" rtl="0" eaLnBrk="1" fontAlgn="base" hangingPunct="1">
        <a:spcBef>
          <a:spcPct val="0"/>
        </a:spcBef>
        <a:spcAft>
          <a:spcPct val="0"/>
        </a:spcAft>
        <a:defRPr sz="3600">
          <a:solidFill>
            <a:srgbClr val="003366"/>
          </a:solidFill>
          <a:latin typeface="Arial" charset="0"/>
        </a:defRPr>
      </a:lvl8pPr>
      <a:lvl9pPr marL="1828800" algn="l" rtl="0" eaLnBrk="1" fontAlgn="base" hangingPunct="1">
        <a:spcBef>
          <a:spcPct val="0"/>
        </a:spcBef>
        <a:spcAft>
          <a:spcPct val="0"/>
        </a:spcAft>
        <a:defRPr sz="3600">
          <a:solidFill>
            <a:srgbClr val="003366"/>
          </a:solidFill>
          <a:latin typeface="Arial" charset="0"/>
        </a:defRPr>
      </a:lvl9pPr>
    </p:titleStyle>
    <p:bodyStyle>
      <a:lvl1pPr marL="342900" marR="0" indent="-342900" algn="l" defTabSz="914400" rtl="0" eaLnBrk="1" fontAlgn="base" latinLnBrk="0" hangingPunct="1">
        <a:lnSpc>
          <a:spcPct val="100000"/>
        </a:lnSpc>
        <a:spcBef>
          <a:spcPct val="20000"/>
        </a:spcBef>
        <a:spcAft>
          <a:spcPct val="0"/>
        </a:spcAft>
        <a:buClr>
          <a:schemeClr val="bg1">
            <a:lumMod val="50000"/>
          </a:schemeClr>
        </a:buClr>
        <a:buSzTx/>
        <a:buFont typeface="Wingdings" pitchFamily="2" charset="2"/>
        <a:buChar char="§"/>
        <a:tabLst/>
        <a:defRPr sz="2800">
          <a:solidFill>
            <a:schemeClr val="tx1"/>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
          <a:schemeClr val="bg1">
            <a:lumMod val="50000"/>
          </a:schemeClr>
        </a:buClr>
        <a:buSzPct val="50000"/>
        <a:buFont typeface="Arial" panose="020B0604020202020204" pitchFamily="34" charset="0"/>
        <a:buChar char="►"/>
        <a:tabLst/>
        <a:defRPr sz="2400">
          <a:solidFill>
            <a:schemeClr val="tx1"/>
          </a:solidFill>
          <a:latin typeface="+mn-lt"/>
        </a:defRPr>
      </a:lvl2pPr>
      <a:lvl3pPr marL="1143000" marR="0" indent="-228600" algn="l" defTabSz="914400" rtl="0" eaLnBrk="1" fontAlgn="base" latinLnBrk="0" hangingPunct="1">
        <a:lnSpc>
          <a:spcPct val="100000"/>
        </a:lnSpc>
        <a:spcBef>
          <a:spcPct val="20000"/>
        </a:spcBef>
        <a:spcAft>
          <a:spcPct val="0"/>
        </a:spcAft>
        <a:buClr>
          <a:srgbClr val="808080"/>
        </a:buClr>
        <a:buSzTx/>
        <a:buFont typeface="Arial" panose="020B0604020202020204" pitchFamily="34" charset="0"/>
        <a:buChar char="–"/>
        <a:tabLst/>
        <a:defRPr sz="2200">
          <a:solidFill>
            <a:schemeClr val="tx1"/>
          </a:solidFill>
          <a:latin typeface="+mn-lt"/>
        </a:defRPr>
      </a:lvl3pPr>
      <a:lvl4pPr marL="1600200" marR="0" indent="-228600" algn="l" defTabSz="914400" rtl="0" eaLnBrk="1" fontAlgn="base" latinLnBrk="0" hangingPunct="1">
        <a:lnSpc>
          <a:spcPct val="100000"/>
        </a:lnSpc>
        <a:spcBef>
          <a:spcPct val="20000"/>
        </a:spcBef>
        <a:spcAft>
          <a:spcPct val="0"/>
        </a:spcAft>
        <a:buClr>
          <a:srgbClr val="808080"/>
        </a:buClr>
        <a:buSzTx/>
        <a:buFont typeface="Arial" charset="0"/>
        <a:buChar char="–"/>
        <a:tabLst/>
        <a:defRPr sz="2000">
          <a:solidFill>
            <a:schemeClr val="tx1"/>
          </a:solidFill>
          <a:latin typeface="+mn-lt"/>
        </a:defRPr>
      </a:lvl4pPr>
      <a:lvl5pPr marL="2057400" marR="0" indent="-228600" algn="l" defTabSz="914400" rtl="0" eaLnBrk="1" fontAlgn="base" latinLnBrk="0" hangingPunct="1">
        <a:lnSpc>
          <a:spcPct val="100000"/>
        </a:lnSpc>
        <a:spcBef>
          <a:spcPct val="20000"/>
        </a:spcBef>
        <a:spcAft>
          <a:spcPct val="0"/>
        </a:spcAft>
        <a:buClr>
          <a:srgbClr val="808080"/>
        </a:buClr>
        <a:buSzTx/>
        <a:buFont typeface="Arial" panose="020B0604020202020204" pitchFamily="34" charset="0"/>
        <a:buChar char="–"/>
        <a:tabLst/>
        <a:defRPr>
          <a:solidFill>
            <a:schemeClr val="tx1"/>
          </a:solidFill>
          <a:latin typeface="+mn-lt"/>
        </a:defRPr>
      </a:lvl5pPr>
      <a:lvl6pPr marL="2514600" indent="-228600" algn="l" rtl="0" eaLnBrk="1" fontAlgn="base" hangingPunct="1">
        <a:spcBef>
          <a:spcPct val="20000"/>
        </a:spcBef>
        <a:spcAft>
          <a:spcPct val="0"/>
        </a:spcAft>
        <a:buClr>
          <a:schemeClr val="bg2"/>
        </a:buClr>
        <a:buFont typeface="Arial" charset="0"/>
        <a:buChar char="»"/>
        <a:defRPr>
          <a:solidFill>
            <a:schemeClr val="tx1"/>
          </a:solidFill>
          <a:latin typeface="+mn-lt"/>
        </a:defRPr>
      </a:lvl6pPr>
      <a:lvl7pPr marL="2971800" indent="-228600" algn="l" rtl="0" eaLnBrk="1" fontAlgn="base" hangingPunct="1">
        <a:spcBef>
          <a:spcPct val="20000"/>
        </a:spcBef>
        <a:spcAft>
          <a:spcPct val="0"/>
        </a:spcAft>
        <a:buClr>
          <a:schemeClr val="bg2"/>
        </a:buClr>
        <a:buFont typeface="Arial" charset="0"/>
        <a:buChar char="»"/>
        <a:defRPr>
          <a:solidFill>
            <a:schemeClr val="tx1"/>
          </a:solidFill>
          <a:latin typeface="+mn-lt"/>
        </a:defRPr>
      </a:lvl7pPr>
      <a:lvl8pPr marL="3429000" indent="-228600" algn="l" rtl="0" eaLnBrk="1" fontAlgn="base" hangingPunct="1">
        <a:spcBef>
          <a:spcPct val="20000"/>
        </a:spcBef>
        <a:spcAft>
          <a:spcPct val="0"/>
        </a:spcAft>
        <a:buClr>
          <a:schemeClr val="bg2"/>
        </a:buClr>
        <a:buFont typeface="Arial" charset="0"/>
        <a:buChar char="»"/>
        <a:defRPr>
          <a:solidFill>
            <a:schemeClr val="tx1"/>
          </a:solidFill>
          <a:latin typeface="+mn-lt"/>
        </a:defRPr>
      </a:lvl8pPr>
      <a:lvl9pPr marL="3886200" indent="-228600" algn="l" rtl="0" eaLnBrk="1" fontAlgn="base" hangingPunct="1">
        <a:spcBef>
          <a:spcPct val="20000"/>
        </a:spcBef>
        <a:spcAft>
          <a:spcPct val="0"/>
        </a:spcAft>
        <a:buClr>
          <a:schemeClr val="bg2"/>
        </a:buClr>
        <a:buFont typeface="Arial"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C91C7-0672-4EEF-B581-28846930E54A}"/>
              </a:ext>
            </a:extLst>
          </p:cNvPr>
          <p:cNvPicPr>
            <a:picLocks noChangeAspect="1"/>
          </p:cNvPicPr>
          <p:nvPr/>
        </p:nvPicPr>
        <p:blipFill rotWithShape="1">
          <a:blip r:embed="rId3">
            <a:extLst>
              <a:ext uri="{28A0092B-C50C-407E-A947-70E740481C1C}">
                <a14:useLocalDpi xmlns:a14="http://schemas.microsoft.com/office/drawing/2010/main" val="0"/>
              </a:ext>
            </a:extLst>
          </a:blip>
          <a:srcRect t="9064"/>
          <a:stretch/>
        </p:blipFill>
        <p:spPr>
          <a:xfrm>
            <a:off x="1185949" y="28602"/>
            <a:ext cx="9144000" cy="5393641"/>
          </a:xfrm>
          <a:prstGeom prst="rect">
            <a:avLst/>
          </a:prstGeom>
        </p:spPr>
      </p:pic>
      <p:sp>
        <p:nvSpPr>
          <p:cNvPr id="2" name="Title 1">
            <a:extLst>
              <a:ext uri="{FF2B5EF4-FFF2-40B4-BE49-F238E27FC236}">
                <a16:creationId xmlns:a16="http://schemas.microsoft.com/office/drawing/2014/main" id="{8DE77F9C-7E91-4D1D-8503-8AFADEB8A1FC}"/>
              </a:ext>
            </a:extLst>
          </p:cNvPr>
          <p:cNvSpPr>
            <a:spLocks noGrp="1"/>
          </p:cNvSpPr>
          <p:nvPr>
            <p:ph type="ctrTitle"/>
          </p:nvPr>
        </p:nvSpPr>
        <p:spPr>
          <a:xfrm>
            <a:off x="914400" y="4772955"/>
            <a:ext cx="10363200" cy="1298575"/>
          </a:xfrm>
        </p:spPr>
        <p:txBody>
          <a:bodyPr/>
          <a:lstStyle/>
          <a:p>
            <a:r>
              <a:rPr lang="en-US" dirty="0"/>
              <a:t>String-Based Synthesis of Structured Shapes</a:t>
            </a:r>
            <a:endParaRPr lang="en-GB" dirty="0"/>
          </a:p>
        </p:txBody>
      </p:sp>
      <p:sp>
        <p:nvSpPr>
          <p:cNvPr id="3" name="Subtitle 2">
            <a:extLst>
              <a:ext uri="{FF2B5EF4-FFF2-40B4-BE49-F238E27FC236}">
                <a16:creationId xmlns:a16="http://schemas.microsoft.com/office/drawing/2014/main" id="{CE361D44-F564-493C-8159-7891F1FAE04E}"/>
              </a:ext>
            </a:extLst>
          </p:cNvPr>
          <p:cNvSpPr>
            <a:spLocks noGrp="1"/>
          </p:cNvSpPr>
          <p:nvPr>
            <p:ph type="subTitle" idx="1"/>
          </p:nvPr>
        </p:nvSpPr>
        <p:spPr>
          <a:xfrm>
            <a:off x="1795548" y="5933110"/>
            <a:ext cx="8623069" cy="474785"/>
          </a:xfrm>
        </p:spPr>
        <p:txBody>
          <a:bodyPr/>
          <a:lstStyle/>
          <a:p>
            <a:pPr algn="just"/>
            <a:r>
              <a:rPr lang="en-GB" sz="2400" dirty="0"/>
              <a:t>Javor  Kalojanov	Isaak Lim	 Niloy Mitra	     Leif Kobbelt</a:t>
            </a:r>
          </a:p>
        </p:txBody>
      </p:sp>
    </p:spTree>
    <p:extLst>
      <p:ext uri="{BB962C8B-B14F-4D97-AF65-F5344CB8AC3E}">
        <p14:creationId xmlns:p14="http://schemas.microsoft.com/office/powerpoint/2010/main" val="2420424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B042-BFEE-49DF-954A-61725E902CCE}"/>
              </a:ext>
            </a:extLst>
          </p:cNvPr>
          <p:cNvSpPr>
            <a:spLocks noGrp="1"/>
          </p:cNvSpPr>
          <p:nvPr>
            <p:ph type="title"/>
          </p:nvPr>
        </p:nvSpPr>
        <p:spPr>
          <a:xfrm>
            <a:off x="406401" y="-33250"/>
            <a:ext cx="8748183" cy="576263"/>
          </a:xfrm>
        </p:spPr>
        <p:txBody>
          <a:bodyPr/>
          <a:lstStyle/>
          <a:p>
            <a:r>
              <a:rPr lang="en-GB" dirty="0"/>
              <a:t>Sequence Learning for Shapes</a:t>
            </a:r>
          </a:p>
        </p:txBody>
      </p:sp>
      <p:sp>
        <p:nvSpPr>
          <p:cNvPr id="4" name="Slide Number Placeholder 3">
            <a:extLst>
              <a:ext uri="{FF2B5EF4-FFF2-40B4-BE49-F238E27FC236}">
                <a16:creationId xmlns:a16="http://schemas.microsoft.com/office/drawing/2014/main" id="{A423B724-6F54-468E-B1C5-B5C3329BB691}"/>
              </a:ext>
            </a:extLst>
          </p:cNvPr>
          <p:cNvSpPr>
            <a:spLocks noGrp="1"/>
          </p:cNvSpPr>
          <p:nvPr>
            <p:ph type="sldNum" sz="quarter" idx="4"/>
          </p:nvPr>
        </p:nvSpPr>
        <p:spPr/>
        <p:txBody>
          <a:bodyPr/>
          <a:lstStyle/>
          <a:p>
            <a:fld id="{F938A95E-97EF-435F-B449-6DF58B6C7C84}" type="slidenum">
              <a:rPr lang="en-US" smtClean="0"/>
              <a:t>10</a:t>
            </a:fld>
            <a:endParaRPr lang="en-US" dirty="0"/>
          </a:p>
        </p:txBody>
      </p:sp>
      <p:pic>
        <p:nvPicPr>
          <p:cNvPr id="8" name="Picture 7">
            <a:extLst>
              <a:ext uri="{FF2B5EF4-FFF2-40B4-BE49-F238E27FC236}">
                <a16:creationId xmlns:a16="http://schemas.microsoft.com/office/drawing/2014/main" id="{843A5AF1-3EFB-49BD-8941-A0A2FE2F0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792"/>
            <a:ext cx="12192000" cy="2285753"/>
          </a:xfrm>
          <a:prstGeom prst="rect">
            <a:avLst/>
          </a:prstGeom>
        </p:spPr>
      </p:pic>
      <p:sp>
        <p:nvSpPr>
          <p:cNvPr id="11" name="TextBox 10">
            <a:extLst>
              <a:ext uri="{FF2B5EF4-FFF2-40B4-BE49-F238E27FC236}">
                <a16:creationId xmlns:a16="http://schemas.microsoft.com/office/drawing/2014/main" id="{3747A274-4D8C-4F95-9571-09E9E3904825}"/>
              </a:ext>
            </a:extLst>
          </p:cNvPr>
          <p:cNvSpPr txBox="1"/>
          <p:nvPr/>
        </p:nvSpPr>
        <p:spPr>
          <a:xfrm>
            <a:off x="5380594" y="2801510"/>
            <a:ext cx="1286214" cy="369332"/>
          </a:xfrm>
          <a:prstGeom prst="rect">
            <a:avLst/>
          </a:prstGeom>
          <a:noFill/>
        </p:spPr>
        <p:txBody>
          <a:bodyPr wrap="square" rtlCol="0">
            <a:spAutoFit/>
          </a:bodyPr>
          <a:lstStyle/>
          <a:p>
            <a:pPr algn="ctr"/>
            <a:r>
              <a:rPr lang="en-GB" dirty="0">
                <a:solidFill>
                  <a:srgbClr val="FF0000"/>
                </a:solidFill>
              </a:rPr>
              <a:t>objectives</a:t>
            </a:r>
          </a:p>
        </p:txBody>
      </p:sp>
      <p:sp>
        <p:nvSpPr>
          <p:cNvPr id="12" name="TextBox 11">
            <a:extLst>
              <a:ext uri="{FF2B5EF4-FFF2-40B4-BE49-F238E27FC236}">
                <a16:creationId xmlns:a16="http://schemas.microsoft.com/office/drawing/2014/main" id="{9752BC3E-D1B7-4511-91D7-DDC1B1E3A5ED}"/>
              </a:ext>
            </a:extLst>
          </p:cNvPr>
          <p:cNvSpPr txBox="1"/>
          <p:nvPr/>
        </p:nvSpPr>
        <p:spPr>
          <a:xfrm>
            <a:off x="5341801" y="736176"/>
            <a:ext cx="1363799" cy="369332"/>
          </a:xfrm>
          <a:prstGeom prst="rect">
            <a:avLst/>
          </a:prstGeom>
          <a:noFill/>
        </p:spPr>
        <p:txBody>
          <a:bodyPr wrap="square" rtlCol="0">
            <a:spAutoFit/>
          </a:bodyPr>
          <a:lstStyle/>
          <a:p>
            <a:pPr algn="ctr"/>
            <a:r>
              <a:rPr lang="en-GB" dirty="0">
                <a:solidFill>
                  <a:srgbClr val="FF0000"/>
                </a:solidFill>
              </a:rPr>
              <a:t>constraints</a:t>
            </a:r>
          </a:p>
        </p:txBody>
      </p:sp>
      <p:sp>
        <p:nvSpPr>
          <p:cNvPr id="15" name="Rectangle 14">
            <a:extLst>
              <a:ext uri="{FF2B5EF4-FFF2-40B4-BE49-F238E27FC236}">
                <a16:creationId xmlns:a16="http://schemas.microsoft.com/office/drawing/2014/main" id="{003D0ACC-6EC6-4518-931B-E25F487F970C}"/>
              </a:ext>
            </a:extLst>
          </p:cNvPr>
          <p:cNvSpPr/>
          <p:nvPr/>
        </p:nvSpPr>
        <p:spPr bwMode="auto">
          <a:xfrm>
            <a:off x="8091463" y="742559"/>
            <a:ext cx="4200698" cy="2588916"/>
          </a:xfrm>
          <a:prstGeom prst="rect">
            <a:avLst/>
          </a:prstGeom>
          <a:solidFill>
            <a:srgbClr val="FFFFFF">
              <a:alpha val="74902"/>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grpSp>
        <p:nvGrpSpPr>
          <p:cNvPr id="37" name="Group 36">
            <a:extLst>
              <a:ext uri="{FF2B5EF4-FFF2-40B4-BE49-F238E27FC236}">
                <a16:creationId xmlns:a16="http://schemas.microsoft.com/office/drawing/2014/main" id="{64504085-2B2D-4238-9FF0-1590CB4AF811}"/>
              </a:ext>
            </a:extLst>
          </p:cNvPr>
          <p:cNvGrpSpPr/>
          <p:nvPr/>
        </p:nvGrpSpPr>
        <p:grpSpPr>
          <a:xfrm>
            <a:off x="77177" y="736176"/>
            <a:ext cx="12030710" cy="5440992"/>
            <a:chOff x="77177" y="736176"/>
            <a:chExt cx="12030710" cy="5440992"/>
          </a:xfrm>
        </p:grpSpPr>
        <p:sp>
          <p:nvSpPr>
            <p:cNvPr id="17" name="Rectangle 16">
              <a:extLst>
                <a:ext uri="{FF2B5EF4-FFF2-40B4-BE49-F238E27FC236}">
                  <a16:creationId xmlns:a16="http://schemas.microsoft.com/office/drawing/2014/main" id="{6315AC5C-6373-4C7B-8884-25BFFB922722}"/>
                </a:ext>
              </a:extLst>
            </p:cNvPr>
            <p:cNvSpPr/>
            <p:nvPr/>
          </p:nvSpPr>
          <p:spPr bwMode="auto">
            <a:xfrm>
              <a:off x="177338" y="736176"/>
              <a:ext cx="7841674" cy="2588916"/>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cxnSp>
          <p:nvCxnSpPr>
            <p:cNvPr id="22" name="Straight Connector 21">
              <a:extLst>
                <a:ext uri="{FF2B5EF4-FFF2-40B4-BE49-F238E27FC236}">
                  <a16:creationId xmlns:a16="http://schemas.microsoft.com/office/drawing/2014/main" id="{44A680C5-2A41-460F-8550-B9BA07839084}"/>
                </a:ext>
              </a:extLst>
            </p:cNvPr>
            <p:cNvCxnSpPr>
              <a:cxnSpLocks/>
            </p:cNvCxnSpPr>
            <p:nvPr/>
          </p:nvCxnSpPr>
          <p:spPr bwMode="auto">
            <a:xfrm flipH="1">
              <a:off x="91311" y="3325092"/>
              <a:ext cx="91638" cy="285207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68019236-024A-445B-80B4-23127D126FDD}"/>
                </a:ext>
              </a:extLst>
            </p:cNvPr>
            <p:cNvCxnSpPr>
              <a:cxnSpLocks/>
            </p:cNvCxnSpPr>
            <p:nvPr/>
          </p:nvCxnSpPr>
          <p:spPr bwMode="auto">
            <a:xfrm>
              <a:off x="8024622" y="3325092"/>
              <a:ext cx="4073099" cy="285207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D06BB102-6310-4FA8-9351-2ADEF2E294E1}"/>
                </a:ext>
              </a:extLst>
            </p:cNvPr>
            <p:cNvCxnSpPr>
              <a:cxnSpLocks/>
            </p:cNvCxnSpPr>
            <p:nvPr/>
          </p:nvCxnSpPr>
          <p:spPr bwMode="auto">
            <a:xfrm flipH="1">
              <a:off x="77177" y="736176"/>
              <a:ext cx="105774" cy="333905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3E801A71-D85A-4A37-9463-B96CE09308EB}"/>
                </a:ext>
              </a:extLst>
            </p:cNvPr>
            <p:cNvCxnSpPr>
              <a:cxnSpLocks/>
            </p:cNvCxnSpPr>
            <p:nvPr/>
          </p:nvCxnSpPr>
          <p:spPr bwMode="auto">
            <a:xfrm>
              <a:off x="8024622" y="736176"/>
              <a:ext cx="4081351" cy="33234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9" name="Group 8">
              <a:extLst>
                <a:ext uri="{FF2B5EF4-FFF2-40B4-BE49-F238E27FC236}">
                  <a16:creationId xmlns:a16="http://schemas.microsoft.com/office/drawing/2014/main" id="{6FE8B1AD-EFBA-4F0C-A31F-DCFE123F04F7}"/>
                </a:ext>
              </a:extLst>
            </p:cNvPr>
            <p:cNvGrpSpPr/>
            <p:nvPr/>
          </p:nvGrpSpPr>
          <p:grpSpPr>
            <a:xfrm>
              <a:off x="94279" y="4028589"/>
              <a:ext cx="12013608" cy="2141606"/>
              <a:chOff x="0" y="5340085"/>
              <a:chExt cx="12013608" cy="2141606"/>
            </a:xfrm>
          </p:grpSpPr>
          <p:pic>
            <p:nvPicPr>
              <p:cNvPr id="5" name="Picture 4">
                <a:extLst>
                  <a:ext uri="{FF2B5EF4-FFF2-40B4-BE49-F238E27FC236}">
                    <a16:creationId xmlns:a16="http://schemas.microsoft.com/office/drawing/2014/main" id="{56815589-7F5D-4F6B-B1C6-D2F632FCC22A}"/>
                  </a:ext>
                </a:extLst>
              </p:cNvPr>
              <p:cNvPicPr>
                <a:picLocks noChangeAspect="1"/>
              </p:cNvPicPr>
              <p:nvPr/>
            </p:nvPicPr>
            <p:blipFill>
              <a:blip r:embed="rId4"/>
              <a:stretch>
                <a:fillRect/>
              </a:stretch>
            </p:blipFill>
            <p:spPr>
              <a:xfrm>
                <a:off x="0" y="5393704"/>
                <a:ext cx="12013608" cy="2087987"/>
              </a:xfrm>
              <a:prstGeom prst="rect">
                <a:avLst/>
              </a:prstGeom>
              <a:ln w="28575">
                <a:solidFill>
                  <a:schemeClr val="tx1"/>
                </a:solidFill>
              </a:ln>
            </p:spPr>
          </p:pic>
          <p:sp>
            <p:nvSpPr>
              <p:cNvPr id="6" name="Rectangle 5">
                <a:extLst>
                  <a:ext uri="{FF2B5EF4-FFF2-40B4-BE49-F238E27FC236}">
                    <a16:creationId xmlns:a16="http://schemas.microsoft.com/office/drawing/2014/main" id="{E14EF1F6-A927-4704-A1B2-287093FC2608}"/>
                  </a:ext>
                </a:extLst>
              </p:cNvPr>
              <p:cNvSpPr/>
              <p:nvPr/>
            </p:nvSpPr>
            <p:spPr>
              <a:xfrm>
                <a:off x="5015967" y="5838442"/>
                <a:ext cx="3583032" cy="276999"/>
              </a:xfrm>
              <a:prstGeom prst="rect">
                <a:avLst/>
              </a:prstGeom>
            </p:spPr>
            <p:txBody>
              <a:bodyPr wrap="none">
                <a:spAutoFit/>
              </a:bodyPr>
              <a:lstStyle/>
              <a:p>
                <a:pPr algn="r"/>
                <a:r>
                  <a:rPr lang="en-GB" sz="1200" dirty="0">
                    <a:latin typeface="Consolas" panose="020B0609020204030204" pitchFamily="49" charset="0"/>
                  </a:rPr>
                  <a:t>D(CDADBDA(DC)(DC)(DC)DCDCDCDBDADCDC0)CD0</a:t>
                </a:r>
              </a:p>
            </p:txBody>
          </p:sp>
          <p:sp>
            <p:nvSpPr>
              <p:cNvPr id="26" name="Rectangle 25">
                <a:extLst>
                  <a:ext uri="{FF2B5EF4-FFF2-40B4-BE49-F238E27FC236}">
                    <a16:creationId xmlns:a16="http://schemas.microsoft.com/office/drawing/2014/main" id="{1769C673-1B56-4A0E-A1D2-A27C8D649201}"/>
                  </a:ext>
                </a:extLst>
              </p:cNvPr>
              <p:cNvSpPr/>
              <p:nvPr/>
            </p:nvSpPr>
            <p:spPr>
              <a:xfrm>
                <a:off x="5185885" y="6302538"/>
                <a:ext cx="3413114" cy="276999"/>
              </a:xfrm>
              <a:prstGeom prst="rect">
                <a:avLst/>
              </a:prstGeom>
            </p:spPr>
            <p:txBody>
              <a:bodyPr wrap="none">
                <a:spAutoFit/>
              </a:bodyPr>
              <a:lstStyle/>
              <a:p>
                <a:pPr algn="r"/>
                <a:r>
                  <a:rPr lang="en-GB" sz="1200" dirty="0">
                    <a:latin typeface="Consolas" panose="020B0609020204030204" pitchFamily="49" charset="0"/>
                  </a:rPr>
                  <a:t>CDA(DC)(DC)(DCDCDCDBDADCDC0)DBDADCDCD0</a:t>
                </a:r>
              </a:p>
            </p:txBody>
          </p:sp>
          <p:sp>
            <p:nvSpPr>
              <p:cNvPr id="27" name="Rectangle 26">
                <a:extLst>
                  <a:ext uri="{FF2B5EF4-FFF2-40B4-BE49-F238E27FC236}">
                    <a16:creationId xmlns:a16="http://schemas.microsoft.com/office/drawing/2014/main" id="{FB780C17-C0A2-45BB-83B0-826450CC98E9}"/>
                  </a:ext>
                </a:extLst>
              </p:cNvPr>
              <p:cNvSpPr/>
              <p:nvPr/>
            </p:nvSpPr>
            <p:spPr>
              <a:xfrm>
                <a:off x="5015967" y="6753614"/>
                <a:ext cx="3583032" cy="276999"/>
              </a:xfrm>
              <a:prstGeom prst="rect">
                <a:avLst/>
              </a:prstGeom>
            </p:spPr>
            <p:txBody>
              <a:bodyPr wrap="none">
                <a:spAutoFit/>
              </a:bodyPr>
              <a:lstStyle/>
              <a:p>
                <a:pPr algn="r"/>
                <a:r>
                  <a:rPr lang="en-GB" sz="1200" dirty="0">
                    <a:latin typeface="Consolas" panose="020B0609020204030204" pitchFamily="49" charset="0"/>
                  </a:rPr>
                  <a:t>D(A(DC)(DC)(DC)DCDCDCDBDADCDC0)BDADCDCD0</a:t>
                </a:r>
              </a:p>
            </p:txBody>
          </p:sp>
          <p:sp>
            <p:nvSpPr>
              <p:cNvPr id="29" name="Rectangle 28">
                <a:extLst>
                  <a:ext uri="{FF2B5EF4-FFF2-40B4-BE49-F238E27FC236}">
                    <a16:creationId xmlns:a16="http://schemas.microsoft.com/office/drawing/2014/main" id="{72F10AB4-9A51-49E5-855C-735373B84D6B}"/>
                  </a:ext>
                </a:extLst>
              </p:cNvPr>
              <p:cNvSpPr/>
              <p:nvPr/>
            </p:nvSpPr>
            <p:spPr>
              <a:xfrm>
                <a:off x="11256329" y="5838441"/>
                <a:ext cx="694421" cy="276999"/>
              </a:xfrm>
              <a:prstGeom prst="rect">
                <a:avLst/>
              </a:prstGeom>
            </p:spPr>
            <p:txBody>
              <a:bodyPr wrap="none">
                <a:spAutoFit/>
              </a:bodyPr>
              <a:lstStyle/>
              <a:p>
                <a:r>
                  <a:rPr lang="en-GB" sz="1200" dirty="0">
                    <a:latin typeface="Consolas" panose="020B0609020204030204" pitchFamily="49" charset="0"/>
                  </a:rPr>
                  <a:t>D(CDA…</a:t>
                </a:r>
              </a:p>
            </p:txBody>
          </p:sp>
          <p:sp>
            <p:nvSpPr>
              <p:cNvPr id="31" name="Rectangle 30">
                <a:extLst>
                  <a:ext uri="{FF2B5EF4-FFF2-40B4-BE49-F238E27FC236}">
                    <a16:creationId xmlns:a16="http://schemas.microsoft.com/office/drawing/2014/main" id="{13AD6810-E952-43ED-98C5-BC3C103E54FC}"/>
                  </a:ext>
                </a:extLst>
              </p:cNvPr>
              <p:cNvSpPr/>
              <p:nvPr/>
            </p:nvSpPr>
            <p:spPr>
              <a:xfrm>
                <a:off x="11256329" y="6753613"/>
                <a:ext cx="694421" cy="276999"/>
              </a:xfrm>
              <a:prstGeom prst="rect">
                <a:avLst/>
              </a:prstGeom>
            </p:spPr>
            <p:txBody>
              <a:bodyPr wrap="none">
                <a:spAutoFit/>
              </a:bodyPr>
              <a:lstStyle/>
              <a:p>
                <a:r>
                  <a:rPr lang="en-GB" sz="1200" dirty="0">
                    <a:latin typeface="Consolas" panose="020B0609020204030204" pitchFamily="49" charset="0"/>
                  </a:rPr>
                  <a:t>D(A(D…</a:t>
                </a:r>
              </a:p>
            </p:txBody>
          </p:sp>
          <p:sp>
            <p:nvSpPr>
              <p:cNvPr id="18" name="TextBox 17">
                <a:extLst>
                  <a:ext uri="{FF2B5EF4-FFF2-40B4-BE49-F238E27FC236}">
                    <a16:creationId xmlns:a16="http://schemas.microsoft.com/office/drawing/2014/main" id="{561FD29A-CD3B-4DB2-B9AC-12AF1874BAA5}"/>
                  </a:ext>
                </a:extLst>
              </p:cNvPr>
              <p:cNvSpPr txBox="1"/>
              <p:nvPr/>
            </p:nvSpPr>
            <p:spPr>
              <a:xfrm>
                <a:off x="277227" y="5340085"/>
                <a:ext cx="1286214" cy="369332"/>
              </a:xfrm>
              <a:prstGeom prst="rect">
                <a:avLst/>
              </a:prstGeom>
              <a:noFill/>
            </p:spPr>
            <p:txBody>
              <a:bodyPr wrap="square" rtlCol="0">
                <a:spAutoFit/>
              </a:bodyPr>
              <a:lstStyle/>
              <a:p>
                <a:pPr algn="ctr"/>
                <a:r>
                  <a:rPr lang="en-GB" dirty="0"/>
                  <a:t>shape</a:t>
                </a:r>
              </a:p>
            </p:txBody>
          </p:sp>
          <p:sp>
            <p:nvSpPr>
              <p:cNvPr id="19" name="TextBox 18">
                <a:extLst>
                  <a:ext uri="{FF2B5EF4-FFF2-40B4-BE49-F238E27FC236}">
                    <a16:creationId xmlns:a16="http://schemas.microsoft.com/office/drawing/2014/main" id="{0F9DCC4E-17C9-485C-845F-3EA99A073C8B}"/>
                  </a:ext>
                </a:extLst>
              </p:cNvPr>
              <p:cNvSpPr txBox="1"/>
              <p:nvPr/>
            </p:nvSpPr>
            <p:spPr>
              <a:xfrm>
                <a:off x="2443029" y="5340085"/>
                <a:ext cx="1723408" cy="369332"/>
              </a:xfrm>
              <a:prstGeom prst="rect">
                <a:avLst/>
              </a:prstGeom>
              <a:noFill/>
            </p:spPr>
            <p:txBody>
              <a:bodyPr wrap="square" rtlCol="0">
                <a:spAutoFit/>
              </a:bodyPr>
              <a:lstStyle/>
              <a:p>
                <a:pPr algn="ctr"/>
                <a:r>
                  <a:rPr lang="en-GB" dirty="0"/>
                  <a:t>graph</a:t>
                </a:r>
              </a:p>
            </p:txBody>
          </p:sp>
          <p:sp>
            <p:nvSpPr>
              <p:cNvPr id="20" name="TextBox 19">
                <a:extLst>
                  <a:ext uri="{FF2B5EF4-FFF2-40B4-BE49-F238E27FC236}">
                    <a16:creationId xmlns:a16="http://schemas.microsoft.com/office/drawing/2014/main" id="{58004583-DC74-43E2-863F-71775279DF8B}"/>
                  </a:ext>
                </a:extLst>
              </p:cNvPr>
              <p:cNvSpPr txBox="1"/>
              <p:nvPr/>
            </p:nvSpPr>
            <p:spPr>
              <a:xfrm>
                <a:off x="5453047" y="5341922"/>
                <a:ext cx="2708871" cy="369332"/>
              </a:xfrm>
              <a:prstGeom prst="rect">
                <a:avLst/>
              </a:prstGeom>
              <a:noFill/>
            </p:spPr>
            <p:txBody>
              <a:bodyPr wrap="square" rtlCol="0">
                <a:spAutoFit/>
              </a:bodyPr>
              <a:lstStyle/>
              <a:p>
                <a:pPr algn="ctr"/>
                <a:r>
                  <a:rPr lang="en-GB" dirty="0"/>
                  <a:t>strings</a:t>
                </a:r>
              </a:p>
            </p:txBody>
          </p:sp>
          <p:sp>
            <p:nvSpPr>
              <p:cNvPr id="23" name="TextBox 22">
                <a:extLst>
                  <a:ext uri="{FF2B5EF4-FFF2-40B4-BE49-F238E27FC236}">
                    <a16:creationId xmlns:a16="http://schemas.microsoft.com/office/drawing/2014/main" id="{C4761A38-B1D8-4C18-B748-DFE4E5CF7C98}"/>
                  </a:ext>
                </a:extLst>
              </p:cNvPr>
              <p:cNvSpPr txBox="1"/>
              <p:nvPr/>
            </p:nvSpPr>
            <p:spPr>
              <a:xfrm>
                <a:off x="8593607" y="5348035"/>
                <a:ext cx="2708871" cy="369332"/>
              </a:xfrm>
              <a:prstGeom prst="rect">
                <a:avLst/>
              </a:prstGeom>
              <a:noFill/>
            </p:spPr>
            <p:txBody>
              <a:bodyPr wrap="square" rtlCol="0">
                <a:spAutoFit/>
              </a:bodyPr>
              <a:lstStyle/>
              <a:p>
                <a:pPr algn="ctr"/>
                <a:r>
                  <a:rPr lang="en-GB" dirty="0"/>
                  <a:t>variational autoencoder</a:t>
                </a:r>
              </a:p>
            </p:txBody>
          </p:sp>
          <p:sp>
            <p:nvSpPr>
              <p:cNvPr id="24" name="TextBox 23">
                <a:extLst>
                  <a:ext uri="{FF2B5EF4-FFF2-40B4-BE49-F238E27FC236}">
                    <a16:creationId xmlns:a16="http://schemas.microsoft.com/office/drawing/2014/main" id="{50FDD08B-80D7-4098-AA1B-1B2FF0057130}"/>
                  </a:ext>
                </a:extLst>
              </p:cNvPr>
              <p:cNvSpPr txBox="1"/>
              <p:nvPr/>
            </p:nvSpPr>
            <p:spPr>
              <a:xfrm>
                <a:off x="8547458" y="7030612"/>
                <a:ext cx="1158692" cy="369332"/>
              </a:xfrm>
              <a:prstGeom prst="rect">
                <a:avLst/>
              </a:prstGeom>
              <a:noFill/>
            </p:spPr>
            <p:txBody>
              <a:bodyPr wrap="square" rtlCol="0">
                <a:spAutoFit/>
              </a:bodyPr>
              <a:lstStyle/>
              <a:p>
                <a:pPr algn="ctr"/>
                <a:r>
                  <a:rPr lang="en-GB" dirty="0"/>
                  <a:t>encoder</a:t>
                </a:r>
              </a:p>
            </p:txBody>
          </p:sp>
          <p:sp>
            <p:nvSpPr>
              <p:cNvPr id="25" name="TextBox 24">
                <a:extLst>
                  <a:ext uri="{FF2B5EF4-FFF2-40B4-BE49-F238E27FC236}">
                    <a16:creationId xmlns:a16="http://schemas.microsoft.com/office/drawing/2014/main" id="{3F7273DE-49D9-4C85-A132-774667ADE1C6}"/>
                  </a:ext>
                </a:extLst>
              </p:cNvPr>
              <p:cNvSpPr txBox="1"/>
              <p:nvPr/>
            </p:nvSpPr>
            <p:spPr>
              <a:xfrm>
                <a:off x="10191812" y="7030612"/>
                <a:ext cx="1158692" cy="369332"/>
              </a:xfrm>
              <a:prstGeom prst="rect">
                <a:avLst/>
              </a:prstGeom>
              <a:noFill/>
            </p:spPr>
            <p:txBody>
              <a:bodyPr wrap="square" rtlCol="0">
                <a:spAutoFit/>
              </a:bodyPr>
              <a:lstStyle/>
              <a:p>
                <a:pPr algn="ctr"/>
                <a:r>
                  <a:rPr lang="en-GB" dirty="0"/>
                  <a:t>decoder</a:t>
                </a:r>
              </a:p>
            </p:txBody>
          </p:sp>
        </p:grpSp>
      </p:grpSp>
    </p:spTree>
    <p:extLst>
      <p:ext uri="{BB962C8B-B14F-4D97-AF65-F5344CB8AC3E}">
        <p14:creationId xmlns:p14="http://schemas.microsoft.com/office/powerpoint/2010/main" val="1063021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A4C2D-6454-4E8C-9A63-8DC38E717230}"/>
              </a:ext>
            </a:extLst>
          </p:cNvPr>
          <p:cNvSpPr>
            <a:spLocks noGrp="1"/>
          </p:cNvSpPr>
          <p:nvPr>
            <p:ph type="title"/>
          </p:nvPr>
        </p:nvSpPr>
        <p:spPr/>
        <p:txBody>
          <a:bodyPr/>
          <a:lstStyle/>
          <a:p>
            <a:r>
              <a:rPr lang="en-GB" dirty="0"/>
              <a:t>Procedural Training Data</a:t>
            </a:r>
          </a:p>
        </p:txBody>
      </p:sp>
      <p:pic>
        <p:nvPicPr>
          <p:cNvPr id="23" name="Picture 22">
            <a:extLst>
              <a:ext uri="{FF2B5EF4-FFF2-40B4-BE49-F238E27FC236}">
                <a16:creationId xmlns:a16="http://schemas.microsoft.com/office/drawing/2014/main" id="{3E767C7A-08BD-4108-9F5F-908BA51E6952}"/>
              </a:ext>
            </a:extLst>
          </p:cNvPr>
          <p:cNvPicPr>
            <a:picLocks noChangeAspect="1"/>
          </p:cNvPicPr>
          <p:nvPr/>
        </p:nvPicPr>
        <p:blipFill>
          <a:blip r:embed="rId3"/>
          <a:stretch>
            <a:fillRect/>
          </a:stretch>
        </p:blipFill>
        <p:spPr>
          <a:xfrm>
            <a:off x="0" y="1994431"/>
            <a:ext cx="12192000" cy="1824562"/>
          </a:xfrm>
          <a:prstGeom prst="rect">
            <a:avLst/>
          </a:prstGeom>
        </p:spPr>
      </p:pic>
    </p:spTree>
    <p:extLst>
      <p:ext uri="{BB962C8B-B14F-4D97-AF65-F5344CB8AC3E}">
        <p14:creationId xmlns:p14="http://schemas.microsoft.com/office/powerpoint/2010/main" val="297715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018756-64A9-4E2E-A9E0-518B579318D4}"/>
              </a:ext>
            </a:extLst>
          </p:cNvPr>
          <p:cNvPicPr>
            <a:picLocks noChangeAspect="1"/>
          </p:cNvPicPr>
          <p:nvPr/>
        </p:nvPicPr>
        <p:blipFill rotWithShape="1">
          <a:blip r:embed="rId3">
            <a:extLst>
              <a:ext uri="{28A0092B-C50C-407E-A947-70E740481C1C}">
                <a14:useLocalDpi xmlns:a14="http://schemas.microsoft.com/office/drawing/2010/main" val="0"/>
              </a:ext>
            </a:extLst>
          </a:blip>
          <a:srcRect l="619" t="11011" r="4156" b="8537"/>
          <a:stretch/>
        </p:blipFill>
        <p:spPr>
          <a:xfrm>
            <a:off x="0" y="391284"/>
            <a:ext cx="12192000" cy="5794077"/>
          </a:xfrm>
          <a:prstGeom prst="rect">
            <a:avLst/>
          </a:prstGeom>
        </p:spPr>
      </p:pic>
    </p:spTree>
    <p:extLst>
      <p:ext uri="{BB962C8B-B14F-4D97-AF65-F5344CB8AC3E}">
        <p14:creationId xmlns:p14="http://schemas.microsoft.com/office/powerpoint/2010/main" val="3469607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A600F9-22E3-4E2B-8F05-F0EC2C21E57A}"/>
              </a:ext>
            </a:extLst>
          </p:cNvPr>
          <p:cNvPicPr>
            <a:picLocks noChangeAspect="1"/>
          </p:cNvPicPr>
          <p:nvPr/>
        </p:nvPicPr>
        <p:blipFill rotWithShape="1">
          <a:blip r:embed="rId3">
            <a:extLst>
              <a:ext uri="{28A0092B-C50C-407E-A947-70E740481C1C}">
                <a14:useLocalDpi xmlns:a14="http://schemas.microsoft.com/office/drawing/2010/main" val="0"/>
              </a:ext>
            </a:extLst>
          </a:blip>
          <a:srcRect l="4891" r="1534"/>
          <a:stretch/>
        </p:blipFill>
        <p:spPr>
          <a:xfrm>
            <a:off x="105508" y="0"/>
            <a:ext cx="11980984" cy="7201905"/>
          </a:xfrm>
          <a:prstGeom prst="rect">
            <a:avLst/>
          </a:prstGeom>
        </p:spPr>
      </p:pic>
    </p:spTree>
    <p:extLst>
      <p:ext uri="{BB962C8B-B14F-4D97-AF65-F5344CB8AC3E}">
        <p14:creationId xmlns:p14="http://schemas.microsoft.com/office/powerpoint/2010/main" val="3043228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CFD6AB-F33F-40BB-9FC1-A475268F8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04671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B72C5-9D17-46B0-8BDA-3A095522E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19006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FAF2F-B51E-43DC-B14C-61A96CB40C16}"/>
              </a:ext>
            </a:extLst>
          </p:cNvPr>
          <p:cNvPicPr>
            <a:picLocks noChangeAspect="1"/>
          </p:cNvPicPr>
          <p:nvPr/>
        </p:nvPicPr>
        <p:blipFill rotWithShape="1">
          <a:blip r:embed="rId3">
            <a:extLst>
              <a:ext uri="{28A0092B-C50C-407E-A947-70E740481C1C}">
                <a14:useLocalDpi xmlns:a14="http://schemas.microsoft.com/office/drawing/2010/main" val="0"/>
              </a:ext>
            </a:extLst>
          </a:blip>
          <a:srcRect t="7691" r="30" b="3005"/>
          <a:stretch/>
        </p:blipFill>
        <p:spPr>
          <a:xfrm>
            <a:off x="0" y="0"/>
            <a:ext cx="12262338" cy="7105374"/>
          </a:xfrm>
          <a:prstGeom prst="rect">
            <a:avLst/>
          </a:prstGeom>
        </p:spPr>
      </p:pic>
    </p:spTree>
    <p:extLst>
      <p:ext uri="{BB962C8B-B14F-4D97-AF65-F5344CB8AC3E}">
        <p14:creationId xmlns:p14="http://schemas.microsoft.com/office/powerpoint/2010/main" val="3811351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1EBCB-7029-4824-8005-3AF5785C0064}"/>
              </a:ext>
            </a:extLst>
          </p:cNvPr>
          <p:cNvPicPr>
            <a:picLocks noChangeAspect="1"/>
          </p:cNvPicPr>
          <p:nvPr/>
        </p:nvPicPr>
        <p:blipFill rotWithShape="1">
          <a:blip r:embed="rId3">
            <a:extLst>
              <a:ext uri="{28A0092B-C50C-407E-A947-70E740481C1C}">
                <a14:useLocalDpi xmlns:a14="http://schemas.microsoft.com/office/drawing/2010/main" val="0"/>
              </a:ext>
            </a:extLst>
          </a:blip>
          <a:srcRect b="17587"/>
          <a:stretch/>
        </p:blipFill>
        <p:spPr>
          <a:xfrm>
            <a:off x="453285" y="0"/>
            <a:ext cx="11096269" cy="6858575"/>
          </a:xfrm>
          <a:prstGeom prst="rect">
            <a:avLst/>
          </a:prstGeom>
        </p:spPr>
      </p:pic>
    </p:spTree>
    <p:extLst>
      <p:ext uri="{BB962C8B-B14F-4D97-AF65-F5344CB8AC3E}">
        <p14:creationId xmlns:p14="http://schemas.microsoft.com/office/powerpoint/2010/main" val="3917951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A4C2D-6454-4E8C-9A63-8DC38E717230}"/>
              </a:ext>
            </a:extLst>
          </p:cNvPr>
          <p:cNvSpPr>
            <a:spLocks noGrp="1"/>
          </p:cNvSpPr>
          <p:nvPr>
            <p:ph type="title"/>
          </p:nvPr>
        </p:nvSpPr>
        <p:spPr/>
        <p:txBody>
          <a:bodyPr/>
          <a:lstStyle/>
          <a:p>
            <a:r>
              <a:rPr lang="en-GB" dirty="0"/>
              <a:t>Instantiation of Structure Graphs</a:t>
            </a:r>
          </a:p>
        </p:txBody>
      </p:sp>
      <p:pic>
        <p:nvPicPr>
          <p:cNvPr id="4" name="Picture 3">
            <a:extLst>
              <a:ext uri="{FF2B5EF4-FFF2-40B4-BE49-F238E27FC236}">
                <a16:creationId xmlns:a16="http://schemas.microsoft.com/office/drawing/2014/main" id="{1DDBAE11-6234-4582-92F3-33CDC3349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792"/>
            <a:ext cx="12192000" cy="2285753"/>
          </a:xfrm>
          <a:prstGeom prst="rect">
            <a:avLst/>
          </a:prstGeom>
        </p:spPr>
      </p:pic>
      <p:sp>
        <p:nvSpPr>
          <p:cNvPr id="5" name="TextBox 4">
            <a:extLst>
              <a:ext uri="{FF2B5EF4-FFF2-40B4-BE49-F238E27FC236}">
                <a16:creationId xmlns:a16="http://schemas.microsoft.com/office/drawing/2014/main" id="{7A4447A8-40B3-4C7C-9804-D086FA105BF5}"/>
              </a:ext>
            </a:extLst>
          </p:cNvPr>
          <p:cNvSpPr txBox="1"/>
          <p:nvPr/>
        </p:nvSpPr>
        <p:spPr>
          <a:xfrm>
            <a:off x="5380594" y="2801510"/>
            <a:ext cx="1286214" cy="369332"/>
          </a:xfrm>
          <a:prstGeom prst="rect">
            <a:avLst/>
          </a:prstGeom>
          <a:noFill/>
        </p:spPr>
        <p:txBody>
          <a:bodyPr wrap="square" rtlCol="0">
            <a:spAutoFit/>
          </a:bodyPr>
          <a:lstStyle/>
          <a:p>
            <a:pPr algn="ctr"/>
            <a:r>
              <a:rPr lang="en-GB" dirty="0">
                <a:solidFill>
                  <a:srgbClr val="FF0000"/>
                </a:solidFill>
              </a:rPr>
              <a:t>objectives</a:t>
            </a:r>
          </a:p>
        </p:txBody>
      </p:sp>
      <p:sp>
        <p:nvSpPr>
          <p:cNvPr id="6" name="TextBox 5">
            <a:extLst>
              <a:ext uri="{FF2B5EF4-FFF2-40B4-BE49-F238E27FC236}">
                <a16:creationId xmlns:a16="http://schemas.microsoft.com/office/drawing/2014/main" id="{8BEF8A61-7A1E-433A-A611-523D8A5FB320}"/>
              </a:ext>
            </a:extLst>
          </p:cNvPr>
          <p:cNvSpPr txBox="1"/>
          <p:nvPr/>
        </p:nvSpPr>
        <p:spPr>
          <a:xfrm>
            <a:off x="5341801" y="736176"/>
            <a:ext cx="1363799" cy="369332"/>
          </a:xfrm>
          <a:prstGeom prst="rect">
            <a:avLst/>
          </a:prstGeom>
          <a:noFill/>
        </p:spPr>
        <p:txBody>
          <a:bodyPr wrap="square" rtlCol="0">
            <a:spAutoFit/>
          </a:bodyPr>
          <a:lstStyle/>
          <a:p>
            <a:pPr algn="ctr"/>
            <a:r>
              <a:rPr lang="en-GB" dirty="0">
                <a:solidFill>
                  <a:srgbClr val="FF0000"/>
                </a:solidFill>
              </a:rPr>
              <a:t>constraints</a:t>
            </a:r>
          </a:p>
        </p:txBody>
      </p:sp>
      <p:sp>
        <p:nvSpPr>
          <p:cNvPr id="8" name="Rectangle 7">
            <a:extLst>
              <a:ext uri="{FF2B5EF4-FFF2-40B4-BE49-F238E27FC236}">
                <a16:creationId xmlns:a16="http://schemas.microsoft.com/office/drawing/2014/main" id="{B5A012BF-E8B5-4562-89BD-A1BF71F31A21}"/>
              </a:ext>
            </a:extLst>
          </p:cNvPr>
          <p:cNvSpPr/>
          <p:nvPr/>
        </p:nvSpPr>
        <p:spPr bwMode="auto">
          <a:xfrm>
            <a:off x="-73536" y="742559"/>
            <a:ext cx="8113222" cy="2588916"/>
          </a:xfrm>
          <a:prstGeom prst="rect">
            <a:avLst/>
          </a:prstGeom>
          <a:solidFill>
            <a:srgbClr val="FFFFFF">
              <a:alpha val="74902"/>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1270BB15-21E9-4D3D-BD74-AF1A8F4D9A9B}"/>
              </a:ext>
            </a:extLst>
          </p:cNvPr>
          <p:cNvSpPr/>
          <p:nvPr/>
        </p:nvSpPr>
        <p:spPr bwMode="auto">
          <a:xfrm>
            <a:off x="8057804" y="742559"/>
            <a:ext cx="4095403" cy="2588916"/>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75255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734B-6CEB-47FB-A345-1D0CA48654EB}"/>
              </a:ext>
            </a:extLst>
          </p:cNvPr>
          <p:cNvSpPr>
            <a:spLocks noGrp="1"/>
          </p:cNvSpPr>
          <p:nvPr>
            <p:ph type="title"/>
          </p:nvPr>
        </p:nvSpPr>
        <p:spPr/>
        <p:txBody>
          <a:bodyPr/>
          <a:lstStyle/>
          <a:p>
            <a:r>
              <a:rPr lang="en-GB" dirty="0"/>
              <a:t>Edge Category Estimation</a:t>
            </a:r>
          </a:p>
        </p:txBody>
      </p:sp>
      <p:sp>
        <p:nvSpPr>
          <p:cNvPr id="4" name="Slide Number Placeholder 3">
            <a:extLst>
              <a:ext uri="{FF2B5EF4-FFF2-40B4-BE49-F238E27FC236}">
                <a16:creationId xmlns:a16="http://schemas.microsoft.com/office/drawing/2014/main" id="{37849C15-E9F5-4CF0-8AC1-1FF8BBC5AEC3}"/>
              </a:ext>
            </a:extLst>
          </p:cNvPr>
          <p:cNvSpPr>
            <a:spLocks noGrp="1"/>
          </p:cNvSpPr>
          <p:nvPr>
            <p:ph type="sldNum" sz="quarter" idx="4"/>
          </p:nvPr>
        </p:nvSpPr>
        <p:spPr/>
        <p:txBody>
          <a:bodyPr/>
          <a:lstStyle/>
          <a:p>
            <a:fld id="{F938A95E-97EF-435F-B449-6DF58B6C7C84}" type="slidenum">
              <a:rPr lang="en-US" smtClean="0"/>
              <a:t>19</a:t>
            </a:fld>
            <a:endParaRPr lang="en-US" dirty="0"/>
          </a:p>
        </p:txBody>
      </p:sp>
      <p:pic>
        <p:nvPicPr>
          <p:cNvPr id="8" name="Picture 1" descr="edge type [A, D] clusters: 6 &#10;edge type [C, D] clusters: 6 &#10;0.0 &#10;edge type [D, B] clusters. 2 &#10;edge type [B, D] clusters: 4 &#10;0.0 &#10;edge type [D, A] clusters: 2 &#10;edge type [D, C] clusters: 2 ">
            <a:extLst>
              <a:ext uri="{FF2B5EF4-FFF2-40B4-BE49-F238E27FC236}">
                <a16:creationId xmlns:a16="http://schemas.microsoft.com/office/drawing/2014/main" id="{EA06FF25-7821-4236-B2C2-BD96CF156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989" y="3334788"/>
            <a:ext cx="1930822" cy="267993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D3F60D59-67EA-4466-9E4D-2B1CCC5CE317}"/>
              </a:ext>
            </a:extLst>
          </p:cNvPr>
          <p:cNvCxnSpPr>
            <a:cxnSpLocks/>
          </p:cNvCxnSpPr>
          <p:nvPr/>
        </p:nvCxnSpPr>
        <p:spPr>
          <a:xfrm>
            <a:off x="2653233" y="1100795"/>
            <a:ext cx="3949963" cy="2209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 descr="edge type [A, D] clusters: 6 &#10;edge type [C, D] clusters: 6 &#10;0.0 &#10;edge type [D, B] clusters. 2 &#10;edge type [B, D] clusters: 4 &#10;0.0 &#10;edge type [D, A] clusters: 2 &#10;edge type [D, C] clusters: 2 ">
            <a:extLst>
              <a:ext uri="{FF2B5EF4-FFF2-40B4-BE49-F238E27FC236}">
                <a16:creationId xmlns:a16="http://schemas.microsoft.com/office/drawing/2014/main" id="{ADCE4D2F-7272-4B55-B846-B3A468584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70" b="66257"/>
          <a:stretch/>
        </p:blipFill>
        <p:spPr bwMode="auto">
          <a:xfrm>
            <a:off x="2657474" y="1100795"/>
            <a:ext cx="4248225" cy="205457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1488FBD-302C-4CC9-93B8-A0293FD7CAD4}"/>
              </a:ext>
            </a:extLst>
          </p:cNvPr>
          <p:cNvSpPr/>
          <p:nvPr/>
        </p:nvSpPr>
        <p:spPr>
          <a:xfrm>
            <a:off x="6608407" y="3317502"/>
            <a:ext cx="1811163" cy="9200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7F2AF750-6498-4DE3-9489-AB740C4B0472}"/>
              </a:ext>
            </a:extLst>
          </p:cNvPr>
          <p:cNvCxnSpPr>
            <a:cxnSpLocks/>
          </p:cNvCxnSpPr>
          <p:nvPr/>
        </p:nvCxnSpPr>
        <p:spPr>
          <a:xfrm>
            <a:off x="6905699" y="1077374"/>
            <a:ext cx="1513871" cy="22330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3519A3-1D7E-4FC5-A0F5-87C0A0CB4E97}"/>
              </a:ext>
            </a:extLst>
          </p:cNvPr>
          <p:cNvCxnSpPr>
            <a:cxnSpLocks/>
          </p:cNvCxnSpPr>
          <p:nvPr/>
        </p:nvCxnSpPr>
        <p:spPr>
          <a:xfrm>
            <a:off x="6905699" y="3155365"/>
            <a:ext cx="1513871" cy="1082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242A550F-D938-4574-9F04-6FDF01494AF3}"/>
              </a:ext>
            </a:extLst>
          </p:cNvPr>
          <p:cNvPicPr>
            <a:picLocks noChangeAspect="1"/>
          </p:cNvPicPr>
          <p:nvPr/>
        </p:nvPicPr>
        <p:blipFill rotWithShape="1">
          <a:blip r:embed="rId4">
            <a:extLst>
              <a:ext uri="{28A0092B-C50C-407E-A947-70E740481C1C}">
                <a14:useLocalDpi xmlns:a14="http://schemas.microsoft.com/office/drawing/2010/main" val="0"/>
              </a:ext>
            </a:extLst>
          </a:blip>
          <a:srcRect l="64840" t="33889" r="3283" b="28024"/>
          <a:stretch/>
        </p:blipFill>
        <p:spPr>
          <a:xfrm>
            <a:off x="9143001" y="3729254"/>
            <a:ext cx="2914827" cy="2612003"/>
          </a:xfrm>
          <a:prstGeom prst="rect">
            <a:avLst/>
          </a:prstGeom>
        </p:spPr>
      </p:pic>
      <p:pic>
        <p:nvPicPr>
          <p:cNvPr id="7" name="Picture 6">
            <a:extLst>
              <a:ext uri="{FF2B5EF4-FFF2-40B4-BE49-F238E27FC236}">
                <a16:creationId xmlns:a16="http://schemas.microsoft.com/office/drawing/2014/main" id="{EC98E3F7-81F9-4710-AB8E-3A8EBBA9DF46}"/>
              </a:ext>
            </a:extLst>
          </p:cNvPr>
          <p:cNvPicPr>
            <a:picLocks noChangeAspect="1"/>
          </p:cNvPicPr>
          <p:nvPr/>
        </p:nvPicPr>
        <p:blipFill rotWithShape="1">
          <a:blip r:embed="rId4">
            <a:extLst>
              <a:ext uri="{28A0092B-C50C-407E-A947-70E740481C1C}">
                <a14:useLocalDpi xmlns:a14="http://schemas.microsoft.com/office/drawing/2010/main" val="0"/>
              </a:ext>
            </a:extLst>
          </a:blip>
          <a:srcRect l="-1" t="33889" r="40879" b="28024"/>
          <a:stretch/>
        </p:blipFill>
        <p:spPr>
          <a:xfrm>
            <a:off x="-84707" y="3743644"/>
            <a:ext cx="5406169" cy="2612003"/>
          </a:xfrm>
          <a:prstGeom prst="rect">
            <a:avLst/>
          </a:prstGeom>
        </p:spPr>
      </p:pic>
      <p:cxnSp>
        <p:nvCxnSpPr>
          <p:cNvPr id="16" name="Straight Connector 15">
            <a:extLst>
              <a:ext uri="{FF2B5EF4-FFF2-40B4-BE49-F238E27FC236}">
                <a16:creationId xmlns:a16="http://schemas.microsoft.com/office/drawing/2014/main" id="{A758181E-C170-4519-8B1A-8115CDC548E0}"/>
              </a:ext>
            </a:extLst>
          </p:cNvPr>
          <p:cNvCxnSpPr>
            <a:cxnSpLocks/>
          </p:cNvCxnSpPr>
          <p:nvPr/>
        </p:nvCxnSpPr>
        <p:spPr>
          <a:xfrm>
            <a:off x="2653233" y="3155365"/>
            <a:ext cx="3949963" cy="10810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Arrow: Right 8">
            <a:extLst>
              <a:ext uri="{FF2B5EF4-FFF2-40B4-BE49-F238E27FC236}">
                <a16:creationId xmlns:a16="http://schemas.microsoft.com/office/drawing/2014/main" id="{3B1FD847-0347-434A-8EF2-46974E03F5A6}"/>
              </a:ext>
            </a:extLst>
          </p:cNvPr>
          <p:cNvSpPr/>
          <p:nvPr/>
        </p:nvSpPr>
        <p:spPr>
          <a:xfrm>
            <a:off x="2978394" y="4558784"/>
            <a:ext cx="326868" cy="31717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9" name="TextBox 18">
            <a:extLst>
              <a:ext uri="{FF2B5EF4-FFF2-40B4-BE49-F238E27FC236}">
                <a16:creationId xmlns:a16="http://schemas.microsoft.com/office/drawing/2014/main" id="{A3D1A058-F4EA-4268-B000-3B8F7E0CA114}"/>
              </a:ext>
            </a:extLst>
          </p:cNvPr>
          <p:cNvSpPr txBox="1"/>
          <p:nvPr/>
        </p:nvSpPr>
        <p:spPr>
          <a:xfrm>
            <a:off x="3433652" y="4277659"/>
            <a:ext cx="602256" cy="369332"/>
          </a:xfrm>
          <a:prstGeom prst="rect">
            <a:avLst/>
          </a:prstGeom>
          <a:noFill/>
        </p:spPr>
        <p:txBody>
          <a:bodyPr wrap="square" rtlCol="0">
            <a:spAutoFit/>
          </a:bodyPr>
          <a:lstStyle/>
          <a:p>
            <a:pPr algn="ctr"/>
            <a:r>
              <a:rPr lang="en-US" dirty="0">
                <a:latin typeface="Consolas" panose="020B0609020204030204" pitchFamily="49" charset="0"/>
              </a:rPr>
              <a:t>A D</a:t>
            </a:r>
            <a:endParaRPr lang="en-GB" dirty="0">
              <a:latin typeface="Consolas" panose="020B0609020204030204" pitchFamily="49" charset="0"/>
            </a:endParaRPr>
          </a:p>
        </p:txBody>
      </p:sp>
      <p:sp>
        <p:nvSpPr>
          <p:cNvPr id="20" name="TextBox 19">
            <a:extLst>
              <a:ext uri="{FF2B5EF4-FFF2-40B4-BE49-F238E27FC236}">
                <a16:creationId xmlns:a16="http://schemas.microsoft.com/office/drawing/2014/main" id="{43E49A8C-4A82-480C-AA20-5BC00A3DDA54}"/>
              </a:ext>
            </a:extLst>
          </p:cNvPr>
          <p:cNvSpPr txBox="1"/>
          <p:nvPr/>
        </p:nvSpPr>
        <p:spPr>
          <a:xfrm>
            <a:off x="4408050" y="4277659"/>
            <a:ext cx="602256" cy="369332"/>
          </a:xfrm>
          <a:prstGeom prst="rect">
            <a:avLst/>
          </a:prstGeom>
          <a:noFill/>
        </p:spPr>
        <p:txBody>
          <a:bodyPr wrap="square" rtlCol="0">
            <a:spAutoFit/>
          </a:bodyPr>
          <a:lstStyle/>
          <a:p>
            <a:pPr algn="ctr"/>
            <a:r>
              <a:rPr lang="en-US" dirty="0">
                <a:latin typeface="Consolas" panose="020B0609020204030204" pitchFamily="49" charset="0"/>
              </a:rPr>
              <a:t>B D</a:t>
            </a:r>
            <a:endParaRPr lang="en-GB" dirty="0">
              <a:latin typeface="Consolas" panose="020B0609020204030204" pitchFamily="49" charset="0"/>
            </a:endParaRPr>
          </a:p>
        </p:txBody>
      </p:sp>
      <p:sp>
        <p:nvSpPr>
          <p:cNvPr id="21" name="TextBox 20">
            <a:extLst>
              <a:ext uri="{FF2B5EF4-FFF2-40B4-BE49-F238E27FC236}">
                <a16:creationId xmlns:a16="http://schemas.microsoft.com/office/drawing/2014/main" id="{D4C98CAD-5E68-4C67-AA1C-8D706F469776}"/>
              </a:ext>
            </a:extLst>
          </p:cNvPr>
          <p:cNvSpPr txBox="1"/>
          <p:nvPr/>
        </p:nvSpPr>
        <p:spPr>
          <a:xfrm>
            <a:off x="3390791" y="4857907"/>
            <a:ext cx="602256" cy="369332"/>
          </a:xfrm>
          <a:prstGeom prst="rect">
            <a:avLst/>
          </a:prstGeom>
          <a:noFill/>
        </p:spPr>
        <p:txBody>
          <a:bodyPr wrap="square" rtlCol="0">
            <a:spAutoFit/>
          </a:bodyPr>
          <a:lstStyle/>
          <a:p>
            <a:pPr algn="ctr"/>
            <a:r>
              <a:rPr lang="en-US" dirty="0">
                <a:latin typeface="Consolas" panose="020B0609020204030204" pitchFamily="49" charset="0"/>
              </a:rPr>
              <a:t>C D</a:t>
            </a:r>
            <a:endParaRPr lang="en-GB" dirty="0">
              <a:latin typeface="Consolas" panose="020B0609020204030204" pitchFamily="49" charset="0"/>
            </a:endParaRPr>
          </a:p>
        </p:txBody>
      </p:sp>
      <p:sp>
        <p:nvSpPr>
          <p:cNvPr id="22" name="TextBox 21">
            <a:extLst>
              <a:ext uri="{FF2B5EF4-FFF2-40B4-BE49-F238E27FC236}">
                <a16:creationId xmlns:a16="http://schemas.microsoft.com/office/drawing/2014/main" id="{A178B9FA-99A6-4FCB-B7D8-C923B29675EE}"/>
              </a:ext>
            </a:extLst>
          </p:cNvPr>
          <p:cNvSpPr txBox="1"/>
          <p:nvPr/>
        </p:nvSpPr>
        <p:spPr>
          <a:xfrm>
            <a:off x="4365189" y="4857907"/>
            <a:ext cx="602256" cy="369332"/>
          </a:xfrm>
          <a:prstGeom prst="rect">
            <a:avLst/>
          </a:prstGeom>
          <a:noFill/>
        </p:spPr>
        <p:txBody>
          <a:bodyPr wrap="square" rtlCol="0">
            <a:spAutoFit/>
          </a:bodyPr>
          <a:lstStyle/>
          <a:p>
            <a:pPr algn="ctr"/>
            <a:r>
              <a:rPr lang="en-US" dirty="0">
                <a:latin typeface="Consolas" panose="020B0609020204030204" pitchFamily="49" charset="0"/>
              </a:rPr>
              <a:t>D A</a:t>
            </a:r>
            <a:endParaRPr lang="en-GB" dirty="0">
              <a:latin typeface="Consolas" panose="020B0609020204030204" pitchFamily="49" charset="0"/>
            </a:endParaRPr>
          </a:p>
        </p:txBody>
      </p:sp>
      <p:sp>
        <p:nvSpPr>
          <p:cNvPr id="23" name="TextBox 22">
            <a:extLst>
              <a:ext uri="{FF2B5EF4-FFF2-40B4-BE49-F238E27FC236}">
                <a16:creationId xmlns:a16="http://schemas.microsoft.com/office/drawing/2014/main" id="{EEFA5693-FD6E-4763-A708-E15B5EEBE0BD}"/>
              </a:ext>
            </a:extLst>
          </p:cNvPr>
          <p:cNvSpPr txBox="1"/>
          <p:nvPr/>
        </p:nvSpPr>
        <p:spPr>
          <a:xfrm>
            <a:off x="3335742" y="5438155"/>
            <a:ext cx="602256" cy="369332"/>
          </a:xfrm>
          <a:prstGeom prst="rect">
            <a:avLst/>
          </a:prstGeom>
          <a:noFill/>
        </p:spPr>
        <p:txBody>
          <a:bodyPr wrap="square" rtlCol="0">
            <a:spAutoFit/>
          </a:bodyPr>
          <a:lstStyle/>
          <a:p>
            <a:pPr algn="ctr"/>
            <a:r>
              <a:rPr lang="en-US" dirty="0">
                <a:latin typeface="Consolas" panose="020B0609020204030204" pitchFamily="49" charset="0"/>
              </a:rPr>
              <a:t>D B</a:t>
            </a:r>
            <a:endParaRPr lang="en-GB" dirty="0">
              <a:latin typeface="Consolas" panose="020B0609020204030204" pitchFamily="49" charset="0"/>
            </a:endParaRPr>
          </a:p>
        </p:txBody>
      </p:sp>
      <p:sp>
        <p:nvSpPr>
          <p:cNvPr id="24" name="TextBox 23">
            <a:extLst>
              <a:ext uri="{FF2B5EF4-FFF2-40B4-BE49-F238E27FC236}">
                <a16:creationId xmlns:a16="http://schemas.microsoft.com/office/drawing/2014/main" id="{8A1E037B-B9E6-4898-AC70-1F3128AD4BC6}"/>
              </a:ext>
            </a:extLst>
          </p:cNvPr>
          <p:cNvSpPr txBox="1"/>
          <p:nvPr/>
        </p:nvSpPr>
        <p:spPr>
          <a:xfrm>
            <a:off x="4310140" y="5438155"/>
            <a:ext cx="602256" cy="369332"/>
          </a:xfrm>
          <a:prstGeom prst="rect">
            <a:avLst/>
          </a:prstGeom>
          <a:noFill/>
        </p:spPr>
        <p:txBody>
          <a:bodyPr wrap="square" rtlCol="0">
            <a:spAutoFit/>
          </a:bodyPr>
          <a:lstStyle/>
          <a:p>
            <a:pPr algn="ctr"/>
            <a:r>
              <a:rPr lang="en-US" dirty="0">
                <a:latin typeface="Consolas" panose="020B0609020204030204" pitchFamily="49" charset="0"/>
              </a:rPr>
              <a:t>D C</a:t>
            </a:r>
            <a:endParaRPr lang="en-GB" dirty="0">
              <a:latin typeface="Consolas" panose="020B0609020204030204" pitchFamily="49" charset="0"/>
            </a:endParaRPr>
          </a:p>
        </p:txBody>
      </p:sp>
      <p:sp>
        <p:nvSpPr>
          <p:cNvPr id="25" name="TextBox 24">
            <a:extLst>
              <a:ext uri="{FF2B5EF4-FFF2-40B4-BE49-F238E27FC236}">
                <a16:creationId xmlns:a16="http://schemas.microsoft.com/office/drawing/2014/main" id="{CEF722B9-22DC-4894-BB8F-38BC3DC46B4B}"/>
              </a:ext>
            </a:extLst>
          </p:cNvPr>
          <p:cNvSpPr txBox="1"/>
          <p:nvPr/>
        </p:nvSpPr>
        <p:spPr>
          <a:xfrm>
            <a:off x="10333843" y="3952256"/>
            <a:ext cx="272930" cy="369332"/>
          </a:xfrm>
          <a:prstGeom prst="rect">
            <a:avLst/>
          </a:prstGeom>
          <a:noFill/>
        </p:spPr>
        <p:txBody>
          <a:bodyPr wrap="square" rtlCol="0">
            <a:spAutoFit/>
          </a:bodyPr>
          <a:lstStyle/>
          <a:p>
            <a:pPr algn="ctr"/>
            <a:r>
              <a:rPr lang="en-US" dirty="0">
                <a:latin typeface="Consolas" panose="020B0609020204030204" pitchFamily="49" charset="0"/>
              </a:rPr>
              <a:t>6</a:t>
            </a:r>
            <a:endParaRPr lang="en-GB" dirty="0">
              <a:latin typeface="Consolas" panose="020B0609020204030204" pitchFamily="49" charset="0"/>
            </a:endParaRPr>
          </a:p>
        </p:txBody>
      </p:sp>
      <p:sp>
        <p:nvSpPr>
          <p:cNvPr id="26" name="TextBox 25">
            <a:extLst>
              <a:ext uri="{FF2B5EF4-FFF2-40B4-BE49-F238E27FC236}">
                <a16:creationId xmlns:a16="http://schemas.microsoft.com/office/drawing/2014/main" id="{4EC23D00-2BCD-45F4-A3D9-AE9E45B624A3}"/>
              </a:ext>
            </a:extLst>
          </p:cNvPr>
          <p:cNvSpPr txBox="1"/>
          <p:nvPr/>
        </p:nvSpPr>
        <p:spPr>
          <a:xfrm>
            <a:off x="10370566" y="4506629"/>
            <a:ext cx="272930" cy="369332"/>
          </a:xfrm>
          <a:prstGeom prst="rect">
            <a:avLst/>
          </a:prstGeom>
          <a:noFill/>
        </p:spPr>
        <p:txBody>
          <a:bodyPr wrap="square" rtlCol="0">
            <a:spAutoFit/>
          </a:bodyPr>
          <a:lstStyle/>
          <a:p>
            <a:pPr algn="ctr"/>
            <a:r>
              <a:rPr lang="en-US" dirty="0">
                <a:latin typeface="Consolas" panose="020B0609020204030204" pitchFamily="49" charset="0"/>
              </a:rPr>
              <a:t>6</a:t>
            </a:r>
            <a:endParaRPr lang="en-GB" dirty="0">
              <a:latin typeface="Consolas" panose="020B0609020204030204" pitchFamily="49" charset="0"/>
            </a:endParaRPr>
          </a:p>
        </p:txBody>
      </p:sp>
      <p:sp>
        <p:nvSpPr>
          <p:cNvPr id="27" name="TextBox 26">
            <a:extLst>
              <a:ext uri="{FF2B5EF4-FFF2-40B4-BE49-F238E27FC236}">
                <a16:creationId xmlns:a16="http://schemas.microsoft.com/office/drawing/2014/main" id="{6FEFAB56-7429-454E-A836-18CECF57C7A6}"/>
              </a:ext>
            </a:extLst>
          </p:cNvPr>
          <p:cNvSpPr txBox="1"/>
          <p:nvPr/>
        </p:nvSpPr>
        <p:spPr>
          <a:xfrm>
            <a:off x="10507031" y="5236676"/>
            <a:ext cx="272930" cy="369332"/>
          </a:xfrm>
          <a:prstGeom prst="rect">
            <a:avLst/>
          </a:prstGeom>
          <a:noFill/>
        </p:spPr>
        <p:txBody>
          <a:bodyPr wrap="square" rtlCol="0">
            <a:spAutoFit/>
          </a:bodyPr>
          <a:lstStyle/>
          <a:p>
            <a:pPr algn="ctr"/>
            <a:r>
              <a:rPr lang="en-US" dirty="0">
                <a:latin typeface="Consolas" panose="020B0609020204030204" pitchFamily="49" charset="0"/>
              </a:rPr>
              <a:t>2</a:t>
            </a:r>
            <a:endParaRPr lang="en-GB" dirty="0">
              <a:latin typeface="Consolas" panose="020B0609020204030204" pitchFamily="49" charset="0"/>
            </a:endParaRPr>
          </a:p>
        </p:txBody>
      </p:sp>
      <p:sp>
        <p:nvSpPr>
          <p:cNvPr id="28" name="TextBox 27">
            <a:extLst>
              <a:ext uri="{FF2B5EF4-FFF2-40B4-BE49-F238E27FC236}">
                <a16:creationId xmlns:a16="http://schemas.microsoft.com/office/drawing/2014/main" id="{A38ACE40-4D5F-42D3-BE87-8C3A8E6AC0B6}"/>
              </a:ext>
            </a:extLst>
          </p:cNvPr>
          <p:cNvSpPr txBox="1"/>
          <p:nvPr/>
        </p:nvSpPr>
        <p:spPr>
          <a:xfrm>
            <a:off x="11684397" y="3952256"/>
            <a:ext cx="272930" cy="369332"/>
          </a:xfrm>
          <a:prstGeom prst="rect">
            <a:avLst/>
          </a:prstGeom>
          <a:noFill/>
        </p:spPr>
        <p:txBody>
          <a:bodyPr wrap="square" rtlCol="0">
            <a:spAutoFit/>
          </a:bodyPr>
          <a:lstStyle/>
          <a:p>
            <a:pPr algn="ctr"/>
            <a:r>
              <a:rPr lang="en-US" dirty="0">
                <a:latin typeface="Consolas" panose="020B0609020204030204" pitchFamily="49" charset="0"/>
              </a:rPr>
              <a:t>4</a:t>
            </a:r>
            <a:endParaRPr lang="en-GB" dirty="0">
              <a:latin typeface="Consolas" panose="020B0609020204030204" pitchFamily="49" charset="0"/>
            </a:endParaRPr>
          </a:p>
        </p:txBody>
      </p:sp>
      <p:sp>
        <p:nvSpPr>
          <p:cNvPr id="29" name="TextBox 28">
            <a:extLst>
              <a:ext uri="{FF2B5EF4-FFF2-40B4-BE49-F238E27FC236}">
                <a16:creationId xmlns:a16="http://schemas.microsoft.com/office/drawing/2014/main" id="{0CA5947B-C205-4C1F-A723-E4555C3AC2FC}"/>
              </a:ext>
            </a:extLst>
          </p:cNvPr>
          <p:cNvSpPr txBox="1"/>
          <p:nvPr/>
        </p:nvSpPr>
        <p:spPr>
          <a:xfrm>
            <a:off x="11721120" y="4506629"/>
            <a:ext cx="272930" cy="369332"/>
          </a:xfrm>
          <a:prstGeom prst="rect">
            <a:avLst/>
          </a:prstGeom>
          <a:noFill/>
        </p:spPr>
        <p:txBody>
          <a:bodyPr wrap="square" rtlCol="0">
            <a:spAutoFit/>
          </a:bodyPr>
          <a:lstStyle/>
          <a:p>
            <a:pPr algn="ctr"/>
            <a:r>
              <a:rPr lang="en-US" dirty="0">
                <a:latin typeface="Consolas" panose="020B0609020204030204" pitchFamily="49" charset="0"/>
              </a:rPr>
              <a:t>2</a:t>
            </a:r>
            <a:endParaRPr lang="en-GB" dirty="0">
              <a:latin typeface="Consolas" panose="020B0609020204030204" pitchFamily="49" charset="0"/>
            </a:endParaRPr>
          </a:p>
        </p:txBody>
      </p:sp>
      <p:sp>
        <p:nvSpPr>
          <p:cNvPr id="30" name="TextBox 29">
            <a:extLst>
              <a:ext uri="{FF2B5EF4-FFF2-40B4-BE49-F238E27FC236}">
                <a16:creationId xmlns:a16="http://schemas.microsoft.com/office/drawing/2014/main" id="{7E63245B-D687-4138-82A6-0B4D4949AF06}"/>
              </a:ext>
            </a:extLst>
          </p:cNvPr>
          <p:cNvSpPr txBox="1"/>
          <p:nvPr/>
        </p:nvSpPr>
        <p:spPr>
          <a:xfrm>
            <a:off x="11857585" y="5236676"/>
            <a:ext cx="272930" cy="369332"/>
          </a:xfrm>
          <a:prstGeom prst="rect">
            <a:avLst/>
          </a:prstGeom>
          <a:noFill/>
        </p:spPr>
        <p:txBody>
          <a:bodyPr wrap="square" rtlCol="0">
            <a:spAutoFit/>
          </a:bodyPr>
          <a:lstStyle/>
          <a:p>
            <a:pPr algn="ctr"/>
            <a:r>
              <a:rPr lang="en-US" dirty="0">
                <a:latin typeface="Consolas" panose="020B0609020204030204" pitchFamily="49" charset="0"/>
              </a:rPr>
              <a:t>2</a:t>
            </a:r>
            <a:endParaRPr lang="en-GB" dirty="0">
              <a:latin typeface="Consolas" panose="020B0609020204030204" pitchFamily="49" charset="0"/>
            </a:endParaRPr>
          </a:p>
        </p:txBody>
      </p:sp>
      <p:sp>
        <p:nvSpPr>
          <p:cNvPr id="31" name="TextBox 30">
            <a:extLst>
              <a:ext uri="{FF2B5EF4-FFF2-40B4-BE49-F238E27FC236}">
                <a16:creationId xmlns:a16="http://schemas.microsoft.com/office/drawing/2014/main" id="{1C409A76-2EFD-4FF7-9A38-CA60BEE5D821}"/>
              </a:ext>
            </a:extLst>
          </p:cNvPr>
          <p:cNvSpPr txBox="1"/>
          <p:nvPr/>
        </p:nvSpPr>
        <p:spPr>
          <a:xfrm>
            <a:off x="3304323" y="6059095"/>
            <a:ext cx="1729588" cy="369332"/>
          </a:xfrm>
          <a:prstGeom prst="rect">
            <a:avLst/>
          </a:prstGeom>
          <a:noFill/>
        </p:spPr>
        <p:txBody>
          <a:bodyPr wrap="square" rtlCol="0">
            <a:spAutoFit/>
          </a:bodyPr>
          <a:lstStyle/>
          <a:p>
            <a:pPr algn="ctr"/>
            <a:r>
              <a:rPr lang="en-US" dirty="0"/>
              <a:t>edge types</a:t>
            </a:r>
            <a:endParaRPr lang="en-GB" dirty="0"/>
          </a:p>
        </p:txBody>
      </p:sp>
      <p:sp>
        <p:nvSpPr>
          <p:cNvPr id="32" name="TextBox 31">
            <a:extLst>
              <a:ext uri="{FF2B5EF4-FFF2-40B4-BE49-F238E27FC236}">
                <a16:creationId xmlns:a16="http://schemas.microsoft.com/office/drawing/2014/main" id="{81EA3067-1C09-4132-921C-F82B8E9CF387}"/>
              </a:ext>
            </a:extLst>
          </p:cNvPr>
          <p:cNvSpPr txBox="1"/>
          <p:nvPr/>
        </p:nvSpPr>
        <p:spPr>
          <a:xfrm>
            <a:off x="882823" y="6123544"/>
            <a:ext cx="1729588" cy="369332"/>
          </a:xfrm>
          <a:prstGeom prst="rect">
            <a:avLst/>
          </a:prstGeom>
          <a:noFill/>
        </p:spPr>
        <p:txBody>
          <a:bodyPr wrap="square" rtlCol="0">
            <a:spAutoFit/>
          </a:bodyPr>
          <a:lstStyle/>
          <a:p>
            <a:pPr algn="ctr"/>
            <a:r>
              <a:rPr lang="en-US" dirty="0"/>
              <a:t>input model(s)</a:t>
            </a:r>
            <a:endParaRPr lang="en-GB" dirty="0"/>
          </a:p>
        </p:txBody>
      </p:sp>
      <p:sp>
        <p:nvSpPr>
          <p:cNvPr id="33" name="TextBox 32">
            <a:extLst>
              <a:ext uri="{FF2B5EF4-FFF2-40B4-BE49-F238E27FC236}">
                <a16:creationId xmlns:a16="http://schemas.microsoft.com/office/drawing/2014/main" id="{C156658E-B3F5-427C-8250-E2EC32D386DB}"/>
              </a:ext>
            </a:extLst>
          </p:cNvPr>
          <p:cNvSpPr txBox="1"/>
          <p:nvPr/>
        </p:nvSpPr>
        <p:spPr>
          <a:xfrm>
            <a:off x="9816932" y="6059095"/>
            <a:ext cx="1904188" cy="369332"/>
          </a:xfrm>
          <a:prstGeom prst="rect">
            <a:avLst/>
          </a:prstGeom>
          <a:noFill/>
        </p:spPr>
        <p:txBody>
          <a:bodyPr wrap="square" rtlCol="0">
            <a:spAutoFit/>
          </a:bodyPr>
          <a:lstStyle/>
          <a:p>
            <a:pPr algn="ctr"/>
            <a:r>
              <a:rPr lang="en-US" dirty="0"/>
              <a:t>edge categories</a:t>
            </a:r>
            <a:endParaRPr lang="en-GB" dirty="0"/>
          </a:p>
        </p:txBody>
      </p:sp>
      <p:sp>
        <p:nvSpPr>
          <p:cNvPr id="34" name="TextBox 33">
            <a:extLst>
              <a:ext uri="{FF2B5EF4-FFF2-40B4-BE49-F238E27FC236}">
                <a16:creationId xmlns:a16="http://schemas.microsoft.com/office/drawing/2014/main" id="{351FD345-C36F-4B78-9F93-9FAE885221F9}"/>
              </a:ext>
            </a:extLst>
          </p:cNvPr>
          <p:cNvSpPr txBox="1"/>
          <p:nvPr/>
        </p:nvSpPr>
        <p:spPr>
          <a:xfrm>
            <a:off x="6013374" y="6114641"/>
            <a:ext cx="2824095" cy="369332"/>
          </a:xfrm>
          <a:prstGeom prst="rect">
            <a:avLst/>
          </a:prstGeom>
          <a:noFill/>
        </p:spPr>
        <p:txBody>
          <a:bodyPr wrap="square" rtlCol="0">
            <a:spAutoFit/>
          </a:bodyPr>
          <a:lstStyle/>
          <a:p>
            <a:pPr algn="ctr"/>
            <a:r>
              <a:rPr lang="en-US" dirty="0"/>
              <a:t>relative positions clusters</a:t>
            </a:r>
            <a:endParaRPr lang="en-GB" dirty="0"/>
          </a:p>
        </p:txBody>
      </p:sp>
      <p:sp>
        <p:nvSpPr>
          <p:cNvPr id="39" name="Arrow: Right 38">
            <a:extLst>
              <a:ext uri="{FF2B5EF4-FFF2-40B4-BE49-F238E27FC236}">
                <a16:creationId xmlns:a16="http://schemas.microsoft.com/office/drawing/2014/main" id="{195CCC5E-CE3C-4D55-A5E7-6CAFC85A5165}"/>
              </a:ext>
            </a:extLst>
          </p:cNvPr>
          <p:cNvSpPr/>
          <p:nvPr/>
        </p:nvSpPr>
        <p:spPr>
          <a:xfrm>
            <a:off x="5709422" y="4532705"/>
            <a:ext cx="326868" cy="31717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latin typeface="Consolas" panose="020B0609020204030204" pitchFamily="49" charset="0"/>
            </a:endParaRPr>
          </a:p>
        </p:txBody>
      </p:sp>
      <p:sp>
        <p:nvSpPr>
          <p:cNvPr id="40" name="Arrow: Right 39">
            <a:extLst>
              <a:ext uri="{FF2B5EF4-FFF2-40B4-BE49-F238E27FC236}">
                <a16:creationId xmlns:a16="http://schemas.microsoft.com/office/drawing/2014/main" id="{4E6A86FD-96B1-4A01-B145-5A2354684EA0}"/>
              </a:ext>
            </a:extLst>
          </p:cNvPr>
          <p:cNvSpPr/>
          <p:nvPr/>
        </p:nvSpPr>
        <p:spPr>
          <a:xfrm>
            <a:off x="8694935" y="4532705"/>
            <a:ext cx="326868" cy="31717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latin typeface="Consolas" panose="020B0609020204030204" pitchFamily="49" charset="0"/>
            </a:endParaRPr>
          </a:p>
        </p:txBody>
      </p:sp>
    </p:spTree>
    <p:extLst>
      <p:ext uri="{BB962C8B-B14F-4D97-AF65-F5344CB8AC3E}">
        <p14:creationId xmlns:p14="http://schemas.microsoft.com/office/powerpoint/2010/main" val="1782719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AD42-FD01-4765-98F7-621B05F5D46D}"/>
              </a:ext>
            </a:extLst>
          </p:cNvPr>
          <p:cNvSpPr>
            <a:spLocks noGrp="1"/>
          </p:cNvSpPr>
          <p:nvPr>
            <p:ph type="title"/>
          </p:nvPr>
        </p:nvSpPr>
        <p:spPr/>
        <p:txBody>
          <a:bodyPr/>
          <a:lstStyle/>
          <a:p>
            <a:r>
              <a:rPr lang="en-GB" dirty="0"/>
              <a:t>Making 3D </a:t>
            </a:r>
            <a:r>
              <a:rPr lang="en-GB" dirty="0" err="1"/>
              <a:t>Modeling</a:t>
            </a:r>
            <a:r>
              <a:rPr lang="en-GB" dirty="0"/>
              <a:t> Available to Everyone</a:t>
            </a:r>
          </a:p>
        </p:txBody>
      </p:sp>
      <p:sp>
        <p:nvSpPr>
          <p:cNvPr id="3" name="Content Placeholder 2">
            <a:extLst>
              <a:ext uri="{FF2B5EF4-FFF2-40B4-BE49-F238E27FC236}">
                <a16:creationId xmlns:a16="http://schemas.microsoft.com/office/drawing/2014/main" id="{0D38C42F-426B-430A-9220-5DE5330CAC3A}"/>
              </a:ext>
            </a:extLst>
          </p:cNvPr>
          <p:cNvSpPr>
            <a:spLocks noGrp="1"/>
          </p:cNvSpPr>
          <p:nvPr>
            <p:ph idx="1"/>
          </p:nvPr>
        </p:nvSpPr>
        <p:spPr>
          <a:xfrm>
            <a:off x="406400" y="762000"/>
            <a:ext cx="6507871" cy="6096000"/>
          </a:xfrm>
        </p:spPr>
        <p:txBody>
          <a:bodyPr/>
          <a:lstStyle/>
          <a:p>
            <a:r>
              <a:rPr lang="en-GB" dirty="0"/>
              <a:t>…by automating shape synthesis</a:t>
            </a:r>
          </a:p>
          <a:p>
            <a:endParaRPr lang="en-GB" dirty="0"/>
          </a:p>
          <a:p>
            <a:r>
              <a:rPr lang="en-GB" dirty="0"/>
              <a:t>Example workflow:</a:t>
            </a:r>
          </a:p>
          <a:p>
            <a:endParaRPr lang="en-GB" dirty="0"/>
          </a:p>
          <a:p>
            <a:pPr lvl="1"/>
            <a:r>
              <a:rPr lang="en-GB" dirty="0"/>
              <a:t>download existing shape</a:t>
            </a:r>
          </a:p>
          <a:p>
            <a:pPr lvl="1"/>
            <a:endParaRPr lang="en-GB" dirty="0">
              <a:solidFill>
                <a:srgbClr val="FF0000"/>
              </a:solidFill>
            </a:endParaRPr>
          </a:p>
          <a:p>
            <a:pPr lvl="1"/>
            <a:r>
              <a:rPr lang="en-GB" dirty="0">
                <a:solidFill>
                  <a:srgbClr val="FF0000"/>
                </a:solidFill>
              </a:rPr>
              <a:t>modify automatically</a:t>
            </a:r>
          </a:p>
          <a:p>
            <a:pPr lvl="1"/>
            <a:endParaRPr lang="en-GB" dirty="0"/>
          </a:p>
          <a:p>
            <a:pPr lvl="1"/>
            <a:r>
              <a:rPr lang="en-GB" dirty="0"/>
              <a:t>use the generated variant</a:t>
            </a:r>
          </a:p>
        </p:txBody>
      </p:sp>
      <p:sp>
        <p:nvSpPr>
          <p:cNvPr id="4" name="Slide Number Placeholder 3">
            <a:extLst>
              <a:ext uri="{FF2B5EF4-FFF2-40B4-BE49-F238E27FC236}">
                <a16:creationId xmlns:a16="http://schemas.microsoft.com/office/drawing/2014/main" id="{1934FF88-2D77-4751-88C6-85A2196E4FFF}"/>
              </a:ext>
            </a:extLst>
          </p:cNvPr>
          <p:cNvSpPr>
            <a:spLocks noGrp="1"/>
          </p:cNvSpPr>
          <p:nvPr>
            <p:ph type="sldNum" sz="quarter" idx="4"/>
          </p:nvPr>
        </p:nvSpPr>
        <p:spPr/>
        <p:txBody>
          <a:bodyPr/>
          <a:lstStyle/>
          <a:p>
            <a:fld id="{F938A95E-97EF-435F-B449-6DF58B6C7C84}" type="slidenum">
              <a:rPr lang="en-US" smtClean="0"/>
              <a:t>2</a:t>
            </a:fld>
            <a:endParaRPr lang="en-US" dirty="0"/>
          </a:p>
        </p:txBody>
      </p:sp>
      <p:pic>
        <p:nvPicPr>
          <p:cNvPr id="6" name="Picture 5">
            <a:extLst>
              <a:ext uri="{FF2B5EF4-FFF2-40B4-BE49-F238E27FC236}">
                <a16:creationId xmlns:a16="http://schemas.microsoft.com/office/drawing/2014/main" id="{9E801B5E-1864-456F-B0CE-46DAFBF8D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1" y="1936864"/>
            <a:ext cx="7381702" cy="4921135"/>
          </a:xfrm>
          <a:prstGeom prst="rect">
            <a:avLst/>
          </a:prstGeom>
        </p:spPr>
      </p:pic>
    </p:spTree>
    <p:extLst>
      <p:ext uri="{BB962C8B-B14F-4D97-AF65-F5344CB8AC3E}">
        <p14:creationId xmlns:p14="http://schemas.microsoft.com/office/powerpoint/2010/main" val="3864415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2D787B11-9DCA-4DF0-ADDE-33B2B185A626}"/>
              </a:ext>
            </a:extLst>
          </p:cNvPr>
          <p:cNvCxnSpPr>
            <a:cxnSpLocks/>
          </p:cNvCxnSpPr>
          <p:nvPr/>
        </p:nvCxnSpPr>
        <p:spPr>
          <a:xfrm>
            <a:off x="2423591" y="1379646"/>
            <a:ext cx="3770259" cy="20691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4AA7D704-5F33-494F-81FF-0746CA45ADE2}"/>
              </a:ext>
            </a:extLst>
          </p:cNvPr>
          <p:cNvPicPr>
            <a:picLocks noChangeAspect="1"/>
          </p:cNvPicPr>
          <p:nvPr/>
        </p:nvPicPr>
        <p:blipFill rotWithShape="1">
          <a:blip r:embed="rId3">
            <a:extLst>
              <a:ext uri="{28A0092B-C50C-407E-A947-70E740481C1C}">
                <a14:useLocalDpi xmlns:a14="http://schemas.microsoft.com/office/drawing/2010/main" val="0"/>
              </a:ext>
            </a:extLst>
          </a:blip>
          <a:srcRect l="63365" t="29815" r="7570" b="19152"/>
          <a:stretch/>
        </p:blipFill>
        <p:spPr>
          <a:xfrm>
            <a:off x="9154584" y="3867960"/>
            <a:ext cx="2657715" cy="2624916"/>
          </a:xfrm>
          <a:prstGeom prst="rect">
            <a:avLst/>
          </a:prstGeom>
        </p:spPr>
      </p:pic>
      <p:sp>
        <p:nvSpPr>
          <p:cNvPr id="2" name="Title 1">
            <a:extLst>
              <a:ext uri="{FF2B5EF4-FFF2-40B4-BE49-F238E27FC236}">
                <a16:creationId xmlns:a16="http://schemas.microsoft.com/office/drawing/2014/main" id="{8EB19BF4-532B-4956-8A18-72663348CF83}"/>
              </a:ext>
            </a:extLst>
          </p:cNvPr>
          <p:cNvSpPr>
            <a:spLocks noGrp="1"/>
          </p:cNvSpPr>
          <p:nvPr>
            <p:ph type="title"/>
          </p:nvPr>
        </p:nvSpPr>
        <p:spPr/>
        <p:txBody>
          <a:bodyPr/>
          <a:lstStyle/>
          <a:p>
            <a:r>
              <a:rPr lang="en-GB" dirty="0"/>
              <a:t>Edge Category Estimation (2)</a:t>
            </a:r>
          </a:p>
        </p:txBody>
      </p:sp>
      <p:sp>
        <p:nvSpPr>
          <p:cNvPr id="4" name="Slide Number Placeholder 3">
            <a:extLst>
              <a:ext uri="{FF2B5EF4-FFF2-40B4-BE49-F238E27FC236}">
                <a16:creationId xmlns:a16="http://schemas.microsoft.com/office/drawing/2014/main" id="{5335DAD4-EB07-4583-8710-9A4D04544811}"/>
              </a:ext>
            </a:extLst>
          </p:cNvPr>
          <p:cNvSpPr>
            <a:spLocks noGrp="1"/>
          </p:cNvSpPr>
          <p:nvPr>
            <p:ph type="sldNum" sz="quarter" idx="4"/>
          </p:nvPr>
        </p:nvSpPr>
        <p:spPr/>
        <p:txBody>
          <a:bodyPr/>
          <a:lstStyle/>
          <a:p>
            <a:fld id="{F938A95E-97EF-435F-B449-6DF58B6C7C84}" type="slidenum">
              <a:rPr lang="en-US" smtClean="0"/>
              <a:t>20</a:t>
            </a:fld>
            <a:endParaRPr lang="en-US" dirty="0"/>
          </a:p>
        </p:txBody>
      </p:sp>
      <p:pic>
        <p:nvPicPr>
          <p:cNvPr id="5" name="Picture 4">
            <a:extLst>
              <a:ext uri="{FF2B5EF4-FFF2-40B4-BE49-F238E27FC236}">
                <a16:creationId xmlns:a16="http://schemas.microsoft.com/office/drawing/2014/main" id="{6C62C024-C8EA-499A-BE78-021E7ECB027C}"/>
              </a:ext>
            </a:extLst>
          </p:cNvPr>
          <p:cNvPicPr>
            <a:picLocks noChangeAspect="1"/>
          </p:cNvPicPr>
          <p:nvPr/>
        </p:nvPicPr>
        <p:blipFill rotWithShape="1">
          <a:blip r:embed="rId3">
            <a:extLst>
              <a:ext uri="{28A0092B-C50C-407E-A947-70E740481C1C}">
                <a14:useLocalDpi xmlns:a14="http://schemas.microsoft.com/office/drawing/2010/main" val="0"/>
              </a:ext>
            </a:extLst>
          </a:blip>
          <a:srcRect l="6501" t="29815" r="37369" b="19152"/>
          <a:stretch/>
        </p:blipFill>
        <p:spPr>
          <a:xfrm>
            <a:off x="94428" y="3915810"/>
            <a:ext cx="5132566" cy="2624916"/>
          </a:xfrm>
          <a:prstGeom prst="rect">
            <a:avLst/>
          </a:prstGeom>
        </p:spPr>
      </p:pic>
      <p:sp>
        <p:nvSpPr>
          <p:cNvPr id="13" name="TextBox 12">
            <a:extLst>
              <a:ext uri="{FF2B5EF4-FFF2-40B4-BE49-F238E27FC236}">
                <a16:creationId xmlns:a16="http://schemas.microsoft.com/office/drawing/2014/main" id="{429B3F61-73B7-4BE8-A88F-27A40CFE31B7}"/>
              </a:ext>
            </a:extLst>
          </p:cNvPr>
          <p:cNvSpPr txBox="1"/>
          <p:nvPr/>
        </p:nvSpPr>
        <p:spPr>
          <a:xfrm>
            <a:off x="2948117" y="4100066"/>
            <a:ext cx="602256" cy="369332"/>
          </a:xfrm>
          <a:prstGeom prst="rect">
            <a:avLst/>
          </a:prstGeom>
          <a:noFill/>
        </p:spPr>
        <p:txBody>
          <a:bodyPr wrap="square" rtlCol="0">
            <a:spAutoFit/>
          </a:bodyPr>
          <a:lstStyle/>
          <a:p>
            <a:pPr algn="ctr"/>
            <a:r>
              <a:rPr lang="en-US" dirty="0">
                <a:latin typeface="Consolas" panose="020B0609020204030204" pitchFamily="49" charset="0"/>
              </a:rPr>
              <a:t>AA</a:t>
            </a:r>
            <a:endParaRPr lang="en-GB" dirty="0">
              <a:latin typeface="Consolas" panose="020B0609020204030204" pitchFamily="49" charset="0"/>
            </a:endParaRPr>
          </a:p>
        </p:txBody>
      </p:sp>
      <p:sp>
        <p:nvSpPr>
          <p:cNvPr id="14" name="TextBox 13">
            <a:extLst>
              <a:ext uri="{FF2B5EF4-FFF2-40B4-BE49-F238E27FC236}">
                <a16:creationId xmlns:a16="http://schemas.microsoft.com/office/drawing/2014/main" id="{BC53889B-DD38-4E0C-8963-D2D4024210FC}"/>
              </a:ext>
            </a:extLst>
          </p:cNvPr>
          <p:cNvSpPr txBox="1"/>
          <p:nvPr/>
        </p:nvSpPr>
        <p:spPr>
          <a:xfrm>
            <a:off x="3653944" y="4091516"/>
            <a:ext cx="602256" cy="369332"/>
          </a:xfrm>
          <a:prstGeom prst="rect">
            <a:avLst/>
          </a:prstGeom>
          <a:noFill/>
        </p:spPr>
        <p:txBody>
          <a:bodyPr wrap="square" rtlCol="0">
            <a:spAutoFit/>
          </a:bodyPr>
          <a:lstStyle/>
          <a:p>
            <a:pPr algn="ctr"/>
            <a:r>
              <a:rPr lang="en-US" dirty="0">
                <a:latin typeface="Consolas" panose="020B0609020204030204" pitchFamily="49" charset="0"/>
              </a:rPr>
              <a:t>AB</a:t>
            </a:r>
            <a:endParaRPr lang="en-GB" dirty="0">
              <a:latin typeface="Consolas" panose="020B0609020204030204" pitchFamily="49" charset="0"/>
            </a:endParaRPr>
          </a:p>
        </p:txBody>
      </p:sp>
      <p:sp>
        <p:nvSpPr>
          <p:cNvPr id="15" name="TextBox 14">
            <a:extLst>
              <a:ext uri="{FF2B5EF4-FFF2-40B4-BE49-F238E27FC236}">
                <a16:creationId xmlns:a16="http://schemas.microsoft.com/office/drawing/2014/main" id="{8AB16168-F04C-47B0-9924-23DD6E88A802}"/>
              </a:ext>
            </a:extLst>
          </p:cNvPr>
          <p:cNvSpPr txBox="1"/>
          <p:nvPr/>
        </p:nvSpPr>
        <p:spPr>
          <a:xfrm>
            <a:off x="2897260" y="4528022"/>
            <a:ext cx="602256" cy="369332"/>
          </a:xfrm>
          <a:prstGeom prst="rect">
            <a:avLst/>
          </a:prstGeom>
          <a:noFill/>
        </p:spPr>
        <p:txBody>
          <a:bodyPr wrap="square" rtlCol="0">
            <a:spAutoFit/>
          </a:bodyPr>
          <a:lstStyle/>
          <a:p>
            <a:pPr algn="ctr"/>
            <a:r>
              <a:rPr lang="en-US" dirty="0">
                <a:latin typeface="Consolas" panose="020B0609020204030204" pitchFamily="49" charset="0"/>
              </a:rPr>
              <a:t>AC</a:t>
            </a:r>
            <a:endParaRPr lang="en-GB" dirty="0">
              <a:latin typeface="Consolas" panose="020B0609020204030204" pitchFamily="49" charset="0"/>
            </a:endParaRPr>
          </a:p>
        </p:txBody>
      </p:sp>
      <p:sp>
        <p:nvSpPr>
          <p:cNvPr id="16" name="TextBox 15">
            <a:extLst>
              <a:ext uri="{FF2B5EF4-FFF2-40B4-BE49-F238E27FC236}">
                <a16:creationId xmlns:a16="http://schemas.microsoft.com/office/drawing/2014/main" id="{995E1828-19AF-40B5-8939-D018BBE6950C}"/>
              </a:ext>
            </a:extLst>
          </p:cNvPr>
          <p:cNvSpPr txBox="1"/>
          <p:nvPr/>
        </p:nvSpPr>
        <p:spPr>
          <a:xfrm>
            <a:off x="3627550" y="4548056"/>
            <a:ext cx="602256" cy="369332"/>
          </a:xfrm>
          <a:prstGeom prst="rect">
            <a:avLst/>
          </a:prstGeom>
          <a:noFill/>
        </p:spPr>
        <p:txBody>
          <a:bodyPr wrap="square" rtlCol="0">
            <a:spAutoFit/>
          </a:bodyPr>
          <a:lstStyle/>
          <a:p>
            <a:pPr algn="ctr"/>
            <a:r>
              <a:rPr lang="en-US" dirty="0">
                <a:latin typeface="Consolas" panose="020B0609020204030204" pitchFamily="49" charset="0"/>
              </a:rPr>
              <a:t>AD</a:t>
            </a:r>
            <a:endParaRPr lang="en-GB" dirty="0">
              <a:latin typeface="Consolas" panose="020B0609020204030204" pitchFamily="49" charset="0"/>
            </a:endParaRPr>
          </a:p>
        </p:txBody>
      </p:sp>
      <p:sp>
        <p:nvSpPr>
          <p:cNvPr id="17" name="TextBox 16">
            <a:extLst>
              <a:ext uri="{FF2B5EF4-FFF2-40B4-BE49-F238E27FC236}">
                <a16:creationId xmlns:a16="http://schemas.microsoft.com/office/drawing/2014/main" id="{9DE9B8ED-3ABE-4D11-B3D3-1A2D26F02CBF}"/>
              </a:ext>
            </a:extLst>
          </p:cNvPr>
          <p:cNvSpPr txBox="1"/>
          <p:nvPr/>
        </p:nvSpPr>
        <p:spPr>
          <a:xfrm>
            <a:off x="2348929" y="5241840"/>
            <a:ext cx="602256" cy="369332"/>
          </a:xfrm>
          <a:prstGeom prst="rect">
            <a:avLst/>
          </a:prstGeom>
          <a:noFill/>
        </p:spPr>
        <p:txBody>
          <a:bodyPr wrap="square" rtlCol="0">
            <a:spAutoFit/>
          </a:bodyPr>
          <a:lstStyle/>
          <a:p>
            <a:pPr algn="ctr"/>
            <a:r>
              <a:rPr lang="en-US" dirty="0">
                <a:latin typeface="Consolas" panose="020B0609020204030204" pitchFamily="49" charset="0"/>
              </a:rPr>
              <a:t>BA</a:t>
            </a:r>
            <a:endParaRPr lang="en-GB" dirty="0">
              <a:latin typeface="Consolas" panose="020B0609020204030204" pitchFamily="49" charset="0"/>
            </a:endParaRPr>
          </a:p>
        </p:txBody>
      </p:sp>
      <p:sp>
        <p:nvSpPr>
          <p:cNvPr id="18" name="TextBox 17">
            <a:extLst>
              <a:ext uri="{FF2B5EF4-FFF2-40B4-BE49-F238E27FC236}">
                <a16:creationId xmlns:a16="http://schemas.microsoft.com/office/drawing/2014/main" id="{5A765845-7C8C-4E44-8EDB-590968B073FB}"/>
              </a:ext>
            </a:extLst>
          </p:cNvPr>
          <p:cNvSpPr txBox="1"/>
          <p:nvPr/>
        </p:nvSpPr>
        <p:spPr>
          <a:xfrm>
            <a:off x="3550373" y="5063420"/>
            <a:ext cx="602256" cy="369332"/>
          </a:xfrm>
          <a:prstGeom prst="rect">
            <a:avLst/>
          </a:prstGeom>
          <a:noFill/>
        </p:spPr>
        <p:txBody>
          <a:bodyPr wrap="square" rtlCol="0">
            <a:spAutoFit/>
          </a:bodyPr>
          <a:lstStyle/>
          <a:p>
            <a:pPr algn="ctr"/>
            <a:r>
              <a:rPr lang="en-US" dirty="0">
                <a:latin typeface="Consolas" panose="020B0609020204030204" pitchFamily="49" charset="0"/>
              </a:rPr>
              <a:t>DA</a:t>
            </a:r>
            <a:endParaRPr lang="en-GB" dirty="0">
              <a:latin typeface="Consolas" panose="020B0609020204030204" pitchFamily="49" charset="0"/>
            </a:endParaRPr>
          </a:p>
        </p:txBody>
      </p:sp>
      <p:sp>
        <p:nvSpPr>
          <p:cNvPr id="19" name="TextBox 18">
            <a:extLst>
              <a:ext uri="{FF2B5EF4-FFF2-40B4-BE49-F238E27FC236}">
                <a16:creationId xmlns:a16="http://schemas.microsoft.com/office/drawing/2014/main" id="{85F15030-4117-4C29-92D5-AB478A489D0F}"/>
              </a:ext>
            </a:extLst>
          </p:cNvPr>
          <p:cNvSpPr txBox="1"/>
          <p:nvPr/>
        </p:nvSpPr>
        <p:spPr>
          <a:xfrm>
            <a:off x="9366299" y="4020364"/>
            <a:ext cx="272930" cy="369332"/>
          </a:xfrm>
          <a:prstGeom prst="rect">
            <a:avLst/>
          </a:prstGeom>
          <a:noFill/>
        </p:spPr>
        <p:txBody>
          <a:bodyPr wrap="square" rtlCol="0">
            <a:spAutoFit/>
          </a:bodyPr>
          <a:lstStyle/>
          <a:p>
            <a:pPr algn="ctr"/>
            <a:r>
              <a:rPr lang="en-US" dirty="0">
                <a:latin typeface="Consolas" panose="020B0609020204030204" pitchFamily="49" charset="0"/>
              </a:rPr>
              <a:t>2</a:t>
            </a:r>
            <a:endParaRPr lang="en-GB" dirty="0">
              <a:latin typeface="Consolas" panose="020B0609020204030204" pitchFamily="49" charset="0"/>
            </a:endParaRPr>
          </a:p>
        </p:txBody>
      </p:sp>
      <p:sp>
        <p:nvSpPr>
          <p:cNvPr id="20" name="TextBox 19">
            <a:extLst>
              <a:ext uri="{FF2B5EF4-FFF2-40B4-BE49-F238E27FC236}">
                <a16:creationId xmlns:a16="http://schemas.microsoft.com/office/drawing/2014/main" id="{B5081F31-30DB-4D27-864A-E26BF37B8874}"/>
              </a:ext>
            </a:extLst>
          </p:cNvPr>
          <p:cNvSpPr txBox="1"/>
          <p:nvPr/>
        </p:nvSpPr>
        <p:spPr>
          <a:xfrm>
            <a:off x="9266529" y="4495109"/>
            <a:ext cx="272930" cy="369332"/>
          </a:xfrm>
          <a:prstGeom prst="rect">
            <a:avLst/>
          </a:prstGeom>
          <a:noFill/>
        </p:spPr>
        <p:txBody>
          <a:bodyPr wrap="square" rtlCol="0">
            <a:spAutoFit/>
          </a:bodyPr>
          <a:lstStyle/>
          <a:p>
            <a:pPr algn="ctr"/>
            <a:r>
              <a:rPr lang="en-US" dirty="0">
                <a:latin typeface="Consolas" panose="020B0609020204030204" pitchFamily="49" charset="0"/>
              </a:rPr>
              <a:t>2</a:t>
            </a:r>
            <a:endParaRPr lang="en-GB" dirty="0">
              <a:latin typeface="Consolas" panose="020B0609020204030204" pitchFamily="49" charset="0"/>
            </a:endParaRPr>
          </a:p>
        </p:txBody>
      </p:sp>
      <p:sp>
        <p:nvSpPr>
          <p:cNvPr id="21" name="TextBox 20">
            <a:extLst>
              <a:ext uri="{FF2B5EF4-FFF2-40B4-BE49-F238E27FC236}">
                <a16:creationId xmlns:a16="http://schemas.microsoft.com/office/drawing/2014/main" id="{79E617B4-5CE6-4C1A-B9EA-614BA6CD22A8}"/>
              </a:ext>
            </a:extLst>
          </p:cNvPr>
          <p:cNvSpPr txBox="1"/>
          <p:nvPr/>
        </p:nvSpPr>
        <p:spPr>
          <a:xfrm>
            <a:off x="9651250" y="5656594"/>
            <a:ext cx="272930" cy="369332"/>
          </a:xfrm>
          <a:prstGeom prst="rect">
            <a:avLst/>
          </a:prstGeom>
          <a:noFill/>
        </p:spPr>
        <p:txBody>
          <a:bodyPr wrap="square" rtlCol="0">
            <a:spAutoFit/>
          </a:bodyPr>
          <a:lstStyle/>
          <a:p>
            <a:pPr algn="ctr"/>
            <a:r>
              <a:rPr lang="en-US" dirty="0">
                <a:latin typeface="Consolas" panose="020B0609020204030204" pitchFamily="49" charset="0"/>
              </a:rPr>
              <a:t>1</a:t>
            </a:r>
            <a:endParaRPr lang="en-GB" dirty="0">
              <a:latin typeface="Consolas" panose="020B0609020204030204" pitchFamily="49" charset="0"/>
            </a:endParaRPr>
          </a:p>
        </p:txBody>
      </p:sp>
      <p:sp>
        <p:nvSpPr>
          <p:cNvPr id="22" name="TextBox 21">
            <a:extLst>
              <a:ext uri="{FF2B5EF4-FFF2-40B4-BE49-F238E27FC236}">
                <a16:creationId xmlns:a16="http://schemas.microsoft.com/office/drawing/2014/main" id="{6966D077-916F-4771-993D-E19F9568CF1C}"/>
              </a:ext>
            </a:extLst>
          </p:cNvPr>
          <p:cNvSpPr txBox="1"/>
          <p:nvPr/>
        </p:nvSpPr>
        <p:spPr>
          <a:xfrm>
            <a:off x="11467984" y="4017307"/>
            <a:ext cx="272930" cy="369332"/>
          </a:xfrm>
          <a:prstGeom prst="rect">
            <a:avLst/>
          </a:prstGeom>
          <a:noFill/>
        </p:spPr>
        <p:txBody>
          <a:bodyPr wrap="square" rtlCol="0">
            <a:spAutoFit/>
          </a:bodyPr>
          <a:lstStyle/>
          <a:p>
            <a:pPr algn="ctr"/>
            <a:r>
              <a:rPr lang="en-US" dirty="0">
                <a:latin typeface="Consolas" panose="020B0609020204030204" pitchFamily="49" charset="0"/>
              </a:rPr>
              <a:t>2</a:t>
            </a:r>
            <a:endParaRPr lang="en-GB" dirty="0">
              <a:latin typeface="Consolas" panose="020B0609020204030204" pitchFamily="49" charset="0"/>
            </a:endParaRPr>
          </a:p>
        </p:txBody>
      </p:sp>
      <p:sp>
        <p:nvSpPr>
          <p:cNvPr id="23" name="TextBox 22">
            <a:extLst>
              <a:ext uri="{FF2B5EF4-FFF2-40B4-BE49-F238E27FC236}">
                <a16:creationId xmlns:a16="http://schemas.microsoft.com/office/drawing/2014/main" id="{4F566EBB-27E6-44E8-BB08-AF3D25E32ADD}"/>
              </a:ext>
            </a:extLst>
          </p:cNvPr>
          <p:cNvSpPr txBox="1"/>
          <p:nvPr/>
        </p:nvSpPr>
        <p:spPr>
          <a:xfrm>
            <a:off x="11473911" y="4434843"/>
            <a:ext cx="272930" cy="369332"/>
          </a:xfrm>
          <a:prstGeom prst="rect">
            <a:avLst/>
          </a:prstGeom>
          <a:noFill/>
        </p:spPr>
        <p:txBody>
          <a:bodyPr wrap="square" rtlCol="0">
            <a:spAutoFit/>
          </a:bodyPr>
          <a:lstStyle/>
          <a:p>
            <a:pPr algn="ctr"/>
            <a:r>
              <a:rPr lang="en-US" dirty="0">
                <a:latin typeface="Consolas" panose="020B0609020204030204" pitchFamily="49" charset="0"/>
              </a:rPr>
              <a:t>2</a:t>
            </a:r>
            <a:endParaRPr lang="en-GB" dirty="0">
              <a:latin typeface="Consolas" panose="020B0609020204030204" pitchFamily="49" charset="0"/>
            </a:endParaRPr>
          </a:p>
        </p:txBody>
      </p:sp>
      <p:sp>
        <p:nvSpPr>
          <p:cNvPr id="24" name="TextBox 23">
            <a:extLst>
              <a:ext uri="{FF2B5EF4-FFF2-40B4-BE49-F238E27FC236}">
                <a16:creationId xmlns:a16="http://schemas.microsoft.com/office/drawing/2014/main" id="{7DD42889-EAF0-4EFF-B802-939BF98118B5}"/>
              </a:ext>
            </a:extLst>
          </p:cNvPr>
          <p:cNvSpPr txBox="1"/>
          <p:nvPr/>
        </p:nvSpPr>
        <p:spPr>
          <a:xfrm>
            <a:off x="11467984" y="5007310"/>
            <a:ext cx="272930" cy="369332"/>
          </a:xfrm>
          <a:prstGeom prst="rect">
            <a:avLst/>
          </a:prstGeom>
          <a:noFill/>
        </p:spPr>
        <p:txBody>
          <a:bodyPr wrap="square" rtlCol="0">
            <a:spAutoFit/>
          </a:bodyPr>
          <a:lstStyle/>
          <a:p>
            <a:pPr algn="ctr"/>
            <a:r>
              <a:rPr lang="en-US" dirty="0">
                <a:latin typeface="Consolas" panose="020B0609020204030204" pitchFamily="49" charset="0"/>
              </a:rPr>
              <a:t>1</a:t>
            </a:r>
            <a:endParaRPr lang="en-GB" dirty="0">
              <a:latin typeface="Consolas" panose="020B0609020204030204" pitchFamily="49" charset="0"/>
            </a:endParaRPr>
          </a:p>
        </p:txBody>
      </p:sp>
      <p:sp>
        <p:nvSpPr>
          <p:cNvPr id="25" name="TextBox 24">
            <a:extLst>
              <a:ext uri="{FF2B5EF4-FFF2-40B4-BE49-F238E27FC236}">
                <a16:creationId xmlns:a16="http://schemas.microsoft.com/office/drawing/2014/main" id="{F46A0E92-D354-46D3-AE20-185890FC4872}"/>
              </a:ext>
            </a:extLst>
          </p:cNvPr>
          <p:cNvSpPr txBox="1"/>
          <p:nvPr/>
        </p:nvSpPr>
        <p:spPr>
          <a:xfrm>
            <a:off x="2762756" y="6123544"/>
            <a:ext cx="1729588" cy="369332"/>
          </a:xfrm>
          <a:prstGeom prst="rect">
            <a:avLst/>
          </a:prstGeom>
          <a:noFill/>
        </p:spPr>
        <p:txBody>
          <a:bodyPr wrap="square" rtlCol="0">
            <a:spAutoFit/>
          </a:bodyPr>
          <a:lstStyle/>
          <a:p>
            <a:pPr algn="ctr"/>
            <a:r>
              <a:rPr lang="en-US" dirty="0"/>
              <a:t>edge types</a:t>
            </a:r>
            <a:endParaRPr lang="en-GB" dirty="0"/>
          </a:p>
        </p:txBody>
      </p:sp>
      <p:sp>
        <p:nvSpPr>
          <p:cNvPr id="26" name="TextBox 25">
            <a:extLst>
              <a:ext uri="{FF2B5EF4-FFF2-40B4-BE49-F238E27FC236}">
                <a16:creationId xmlns:a16="http://schemas.microsoft.com/office/drawing/2014/main" id="{11568E0C-9378-43AA-8632-BE8C13C9F0DB}"/>
              </a:ext>
            </a:extLst>
          </p:cNvPr>
          <p:cNvSpPr txBox="1"/>
          <p:nvPr/>
        </p:nvSpPr>
        <p:spPr>
          <a:xfrm>
            <a:off x="411629" y="6123544"/>
            <a:ext cx="1729588" cy="369332"/>
          </a:xfrm>
          <a:prstGeom prst="rect">
            <a:avLst/>
          </a:prstGeom>
          <a:noFill/>
        </p:spPr>
        <p:txBody>
          <a:bodyPr wrap="square" rtlCol="0">
            <a:spAutoFit/>
          </a:bodyPr>
          <a:lstStyle/>
          <a:p>
            <a:pPr algn="ctr"/>
            <a:r>
              <a:rPr lang="en-US" dirty="0"/>
              <a:t>input model(s)</a:t>
            </a:r>
            <a:endParaRPr lang="en-GB" dirty="0"/>
          </a:p>
        </p:txBody>
      </p:sp>
      <p:sp>
        <p:nvSpPr>
          <p:cNvPr id="27" name="TextBox 26">
            <a:extLst>
              <a:ext uri="{FF2B5EF4-FFF2-40B4-BE49-F238E27FC236}">
                <a16:creationId xmlns:a16="http://schemas.microsoft.com/office/drawing/2014/main" id="{55C876D1-807C-4C95-9B89-02B9EBEBC792}"/>
              </a:ext>
            </a:extLst>
          </p:cNvPr>
          <p:cNvSpPr txBox="1"/>
          <p:nvPr/>
        </p:nvSpPr>
        <p:spPr>
          <a:xfrm>
            <a:off x="10040892" y="6123544"/>
            <a:ext cx="1904188" cy="369332"/>
          </a:xfrm>
          <a:prstGeom prst="rect">
            <a:avLst/>
          </a:prstGeom>
          <a:noFill/>
        </p:spPr>
        <p:txBody>
          <a:bodyPr wrap="square" rtlCol="0">
            <a:spAutoFit/>
          </a:bodyPr>
          <a:lstStyle/>
          <a:p>
            <a:pPr algn="ctr"/>
            <a:r>
              <a:rPr lang="en-US" dirty="0"/>
              <a:t>edge categories</a:t>
            </a:r>
            <a:endParaRPr lang="en-GB" dirty="0"/>
          </a:p>
        </p:txBody>
      </p:sp>
      <p:sp>
        <p:nvSpPr>
          <p:cNvPr id="29" name="TextBox 28">
            <a:extLst>
              <a:ext uri="{FF2B5EF4-FFF2-40B4-BE49-F238E27FC236}">
                <a16:creationId xmlns:a16="http://schemas.microsoft.com/office/drawing/2014/main" id="{CFDF6DC4-3BDF-4007-A735-DF97A26F810E}"/>
              </a:ext>
            </a:extLst>
          </p:cNvPr>
          <p:cNvSpPr txBox="1"/>
          <p:nvPr/>
        </p:nvSpPr>
        <p:spPr>
          <a:xfrm>
            <a:off x="9229834" y="4993720"/>
            <a:ext cx="272930" cy="369332"/>
          </a:xfrm>
          <a:prstGeom prst="rect">
            <a:avLst/>
          </a:prstGeom>
          <a:noFill/>
        </p:spPr>
        <p:txBody>
          <a:bodyPr wrap="square" rtlCol="0">
            <a:spAutoFit/>
          </a:bodyPr>
          <a:lstStyle/>
          <a:p>
            <a:pPr algn="ctr"/>
            <a:r>
              <a:rPr lang="en-US" dirty="0">
                <a:latin typeface="Consolas" panose="020B0609020204030204" pitchFamily="49" charset="0"/>
              </a:rPr>
              <a:t>3</a:t>
            </a:r>
            <a:endParaRPr lang="en-GB" dirty="0">
              <a:latin typeface="Consolas" panose="020B0609020204030204" pitchFamily="49" charset="0"/>
            </a:endParaRPr>
          </a:p>
        </p:txBody>
      </p:sp>
      <p:sp>
        <p:nvSpPr>
          <p:cNvPr id="30" name="TextBox 29">
            <a:extLst>
              <a:ext uri="{FF2B5EF4-FFF2-40B4-BE49-F238E27FC236}">
                <a16:creationId xmlns:a16="http://schemas.microsoft.com/office/drawing/2014/main" id="{8BF4FF35-5452-4FD1-9B54-E1C543E9B7BD}"/>
              </a:ext>
            </a:extLst>
          </p:cNvPr>
          <p:cNvSpPr txBox="1"/>
          <p:nvPr/>
        </p:nvSpPr>
        <p:spPr>
          <a:xfrm>
            <a:off x="2593669" y="5614941"/>
            <a:ext cx="602256" cy="369332"/>
          </a:xfrm>
          <a:prstGeom prst="rect">
            <a:avLst/>
          </a:prstGeom>
          <a:noFill/>
        </p:spPr>
        <p:txBody>
          <a:bodyPr wrap="square" rtlCol="0">
            <a:spAutoFit/>
          </a:bodyPr>
          <a:lstStyle/>
          <a:p>
            <a:pPr algn="ctr"/>
            <a:r>
              <a:rPr lang="en-US" dirty="0">
                <a:latin typeface="Consolas" panose="020B0609020204030204" pitchFamily="49" charset="0"/>
              </a:rPr>
              <a:t>CA</a:t>
            </a:r>
            <a:endParaRPr lang="en-GB" dirty="0">
              <a:latin typeface="Consolas" panose="020B0609020204030204" pitchFamily="49" charset="0"/>
            </a:endParaRPr>
          </a:p>
        </p:txBody>
      </p:sp>
      <p:pic>
        <p:nvPicPr>
          <p:cNvPr id="32" name="Picture 1" descr="C:\Users\yavor\AppData\Local\Packages\Microsoft.Office.OneNote_8wekyb3d8bbwe\TempState\msohtmlclip\clip_image001.png">
            <a:extLst>
              <a:ext uri="{FF2B5EF4-FFF2-40B4-BE49-F238E27FC236}">
                <a16:creationId xmlns:a16="http://schemas.microsoft.com/office/drawing/2014/main" id="{C69C86FD-C81C-4DA8-BC7D-54129B2858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694" t="762" r="532" b="-984"/>
          <a:stretch/>
        </p:blipFill>
        <p:spPr bwMode="auto">
          <a:xfrm>
            <a:off x="6224181" y="3591837"/>
            <a:ext cx="1687324" cy="320956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 descr="C:\Users\yavor\AppData\Local\Packages\Microsoft.Office.OneNote_8wekyb3d8bbwe\TempState\msohtmlclip\clip_image001.png">
            <a:extLst>
              <a:ext uri="{FF2B5EF4-FFF2-40B4-BE49-F238E27FC236}">
                <a16:creationId xmlns:a16="http://schemas.microsoft.com/office/drawing/2014/main" id="{04041EBF-D676-48D2-B3CC-EED61B7AA8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694" t="762" r="532" b="74748"/>
          <a:stretch/>
        </p:blipFill>
        <p:spPr bwMode="auto">
          <a:xfrm>
            <a:off x="2427832" y="1387410"/>
            <a:ext cx="4038190" cy="187702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FAD1AF5C-1DD9-4959-872E-5C5A2A1CE711}"/>
              </a:ext>
            </a:extLst>
          </p:cNvPr>
          <p:cNvSpPr txBox="1"/>
          <p:nvPr/>
        </p:nvSpPr>
        <p:spPr>
          <a:xfrm>
            <a:off x="2982349" y="959454"/>
            <a:ext cx="2824095" cy="369332"/>
          </a:xfrm>
          <a:prstGeom prst="rect">
            <a:avLst/>
          </a:prstGeom>
          <a:noFill/>
        </p:spPr>
        <p:txBody>
          <a:bodyPr wrap="square" rtlCol="0">
            <a:spAutoFit/>
          </a:bodyPr>
          <a:lstStyle/>
          <a:p>
            <a:pPr algn="ctr"/>
            <a:r>
              <a:rPr lang="en-US" dirty="0"/>
              <a:t>relative positions clusters</a:t>
            </a:r>
            <a:endParaRPr lang="en-GB" dirty="0"/>
          </a:p>
        </p:txBody>
      </p:sp>
      <p:sp>
        <p:nvSpPr>
          <p:cNvPr id="45" name="Rectangle 44">
            <a:extLst>
              <a:ext uri="{FF2B5EF4-FFF2-40B4-BE49-F238E27FC236}">
                <a16:creationId xmlns:a16="http://schemas.microsoft.com/office/drawing/2014/main" id="{CBE0D726-A0DB-4587-A1D7-536DDFE75CB4}"/>
              </a:ext>
            </a:extLst>
          </p:cNvPr>
          <p:cNvSpPr/>
          <p:nvPr/>
        </p:nvSpPr>
        <p:spPr>
          <a:xfrm>
            <a:off x="6199061" y="3455808"/>
            <a:ext cx="1811163" cy="9200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22DA4121-9E57-486F-8107-C1CDF70F485C}"/>
              </a:ext>
            </a:extLst>
          </p:cNvPr>
          <p:cNvCxnSpPr>
            <a:cxnSpLocks/>
          </p:cNvCxnSpPr>
          <p:nvPr/>
        </p:nvCxnSpPr>
        <p:spPr>
          <a:xfrm>
            <a:off x="6466552" y="1379646"/>
            <a:ext cx="1543672" cy="20691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BCA726-A84B-4D24-9132-8D1A58AE30A0}"/>
              </a:ext>
            </a:extLst>
          </p:cNvPr>
          <p:cNvCxnSpPr>
            <a:cxnSpLocks/>
          </p:cNvCxnSpPr>
          <p:nvPr/>
        </p:nvCxnSpPr>
        <p:spPr>
          <a:xfrm>
            <a:off x="6465090" y="3264432"/>
            <a:ext cx="1545134" cy="1111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7958F29-E2F2-493D-A8AD-741F38EF85E8}"/>
              </a:ext>
            </a:extLst>
          </p:cNvPr>
          <p:cNvCxnSpPr>
            <a:cxnSpLocks/>
          </p:cNvCxnSpPr>
          <p:nvPr/>
        </p:nvCxnSpPr>
        <p:spPr>
          <a:xfrm>
            <a:off x="2419350" y="3274829"/>
            <a:ext cx="3774500" cy="1099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Arrow: Right 51">
            <a:extLst>
              <a:ext uri="{FF2B5EF4-FFF2-40B4-BE49-F238E27FC236}">
                <a16:creationId xmlns:a16="http://schemas.microsoft.com/office/drawing/2014/main" id="{AAFDF665-A4CE-46D6-A636-6A132F2CDAFA}"/>
              </a:ext>
            </a:extLst>
          </p:cNvPr>
          <p:cNvSpPr/>
          <p:nvPr/>
        </p:nvSpPr>
        <p:spPr>
          <a:xfrm>
            <a:off x="2504934" y="4532017"/>
            <a:ext cx="326868" cy="31717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latin typeface="Consolas" panose="020B0609020204030204" pitchFamily="49" charset="0"/>
            </a:endParaRPr>
          </a:p>
        </p:txBody>
      </p:sp>
      <p:sp>
        <p:nvSpPr>
          <p:cNvPr id="53" name="Arrow: Right 52">
            <a:extLst>
              <a:ext uri="{FF2B5EF4-FFF2-40B4-BE49-F238E27FC236}">
                <a16:creationId xmlns:a16="http://schemas.microsoft.com/office/drawing/2014/main" id="{35597864-088E-42A6-8201-C35771B38AC9}"/>
              </a:ext>
            </a:extLst>
          </p:cNvPr>
          <p:cNvSpPr/>
          <p:nvPr/>
        </p:nvSpPr>
        <p:spPr>
          <a:xfrm>
            <a:off x="5374166" y="4528022"/>
            <a:ext cx="326868" cy="31717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latin typeface="Consolas" panose="020B0609020204030204" pitchFamily="49" charset="0"/>
            </a:endParaRPr>
          </a:p>
        </p:txBody>
      </p:sp>
      <p:sp>
        <p:nvSpPr>
          <p:cNvPr id="54" name="Arrow: Right 53">
            <a:extLst>
              <a:ext uri="{FF2B5EF4-FFF2-40B4-BE49-F238E27FC236}">
                <a16:creationId xmlns:a16="http://schemas.microsoft.com/office/drawing/2014/main" id="{072C56C5-8EF2-4BA4-A2CC-42D4EC23EBBB}"/>
              </a:ext>
            </a:extLst>
          </p:cNvPr>
          <p:cNvSpPr/>
          <p:nvPr/>
        </p:nvSpPr>
        <p:spPr>
          <a:xfrm>
            <a:off x="8694935" y="4532705"/>
            <a:ext cx="326868" cy="31717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latin typeface="Consolas" panose="020B0609020204030204" pitchFamily="49" charset="0"/>
            </a:endParaRPr>
          </a:p>
        </p:txBody>
      </p:sp>
    </p:spTree>
    <p:extLst>
      <p:ext uri="{BB962C8B-B14F-4D97-AF65-F5344CB8AC3E}">
        <p14:creationId xmlns:p14="http://schemas.microsoft.com/office/powerpoint/2010/main" val="2541123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15D0-2D2A-4896-B39E-DF716B27E899}"/>
              </a:ext>
            </a:extLst>
          </p:cNvPr>
          <p:cNvSpPr>
            <a:spLocks noGrp="1"/>
          </p:cNvSpPr>
          <p:nvPr>
            <p:ph type="title"/>
          </p:nvPr>
        </p:nvSpPr>
        <p:spPr/>
        <p:txBody>
          <a:bodyPr/>
          <a:lstStyle/>
          <a:p>
            <a:r>
              <a:rPr lang="en-GB" dirty="0"/>
              <a:t>Edge Category Learning</a:t>
            </a:r>
          </a:p>
        </p:txBody>
      </p:sp>
      <p:sp>
        <p:nvSpPr>
          <p:cNvPr id="3" name="Content Placeholder 2">
            <a:extLst>
              <a:ext uri="{FF2B5EF4-FFF2-40B4-BE49-F238E27FC236}">
                <a16:creationId xmlns:a16="http://schemas.microsoft.com/office/drawing/2014/main" id="{5A97F1CC-32DE-4FAF-ABA3-5FA43C9A43CB}"/>
              </a:ext>
            </a:extLst>
          </p:cNvPr>
          <p:cNvSpPr>
            <a:spLocks noGrp="1"/>
          </p:cNvSpPr>
          <p:nvPr>
            <p:ph idx="1"/>
          </p:nvPr>
        </p:nvSpPr>
        <p:spPr/>
        <p:txBody>
          <a:bodyPr/>
          <a:lstStyle/>
          <a:p>
            <a:r>
              <a:rPr lang="en-US" dirty="0"/>
              <a:t>Sequence-to-sequence encoding</a:t>
            </a:r>
          </a:p>
          <a:p>
            <a:pPr lvl="1"/>
            <a:r>
              <a:rPr lang="en-US" dirty="0"/>
              <a:t>similar to language translation</a:t>
            </a:r>
          </a:p>
          <a:p>
            <a:endParaRPr lang="en-US" dirty="0"/>
          </a:p>
          <a:p>
            <a:r>
              <a:rPr lang="en-US" dirty="0"/>
              <a:t>Learn a mapping from strings to</a:t>
            </a:r>
            <a:br>
              <a:rPr lang="en-US" dirty="0"/>
            </a:br>
            <a:r>
              <a:rPr lang="en-US" dirty="0"/>
              <a:t>sequences of edge configurations</a:t>
            </a:r>
            <a:endParaRPr lang="en-GB" dirty="0"/>
          </a:p>
          <a:p>
            <a:endParaRPr lang="en-US" dirty="0"/>
          </a:p>
        </p:txBody>
      </p:sp>
      <p:sp>
        <p:nvSpPr>
          <p:cNvPr id="4" name="Slide Number Placeholder 3">
            <a:extLst>
              <a:ext uri="{FF2B5EF4-FFF2-40B4-BE49-F238E27FC236}">
                <a16:creationId xmlns:a16="http://schemas.microsoft.com/office/drawing/2014/main" id="{65F53575-B656-4EB9-B71E-A5C32B55C1DB}"/>
              </a:ext>
            </a:extLst>
          </p:cNvPr>
          <p:cNvSpPr>
            <a:spLocks noGrp="1"/>
          </p:cNvSpPr>
          <p:nvPr>
            <p:ph type="sldNum" sz="quarter" idx="4"/>
          </p:nvPr>
        </p:nvSpPr>
        <p:spPr/>
        <p:txBody>
          <a:bodyPr/>
          <a:lstStyle/>
          <a:p>
            <a:fld id="{F938A95E-97EF-435F-B449-6DF58B6C7C84}" type="slidenum">
              <a:rPr lang="en-US" smtClean="0"/>
              <a:t>21</a:t>
            </a:fld>
            <a:endParaRPr lang="en-US" dirty="0"/>
          </a:p>
        </p:txBody>
      </p:sp>
      <p:pic>
        <p:nvPicPr>
          <p:cNvPr id="5" name="Picture 4">
            <a:extLst>
              <a:ext uri="{FF2B5EF4-FFF2-40B4-BE49-F238E27FC236}">
                <a16:creationId xmlns:a16="http://schemas.microsoft.com/office/drawing/2014/main" id="{1F8B6646-2DC6-4A67-8BCA-66FDB5FF58C7}"/>
              </a:ext>
            </a:extLst>
          </p:cNvPr>
          <p:cNvPicPr>
            <a:picLocks noChangeAspect="1"/>
          </p:cNvPicPr>
          <p:nvPr/>
        </p:nvPicPr>
        <p:blipFill rotWithShape="1">
          <a:blip r:embed="rId3">
            <a:extLst>
              <a:ext uri="{28A0092B-C50C-407E-A947-70E740481C1C}">
                <a14:useLocalDpi xmlns:a14="http://schemas.microsoft.com/office/drawing/2010/main" val="0"/>
              </a:ext>
            </a:extLst>
          </a:blip>
          <a:srcRect l="928" t="16099" r="2019" b="112"/>
          <a:stretch/>
        </p:blipFill>
        <p:spPr>
          <a:xfrm>
            <a:off x="6786153" y="576264"/>
            <a:ext cx="5336177" cy="3455125"/>
          </a:xfrm>
          <a:prstGeom prst="rect">
            <a:avLst/>
          </a:prstGeom>
        </p:spPr>
      </p:pic>
      <p:sp>
        <p:nvSpPr>
          <p:cNvPr id="7" name="TextBox 6">
            <a:extLst>
              <a:ext uri="{FF2B5EF4-FFF2-40B4-BE49-F238E27FC236}">
                <a16:creationId xmlns:a16="http://schemas.microsoft.com/office/drawing/2014/main" id="{F33108C3-5817-4A93-B392-B843D1D428AA}"/>
              </a:ext>
            </a:extLst>
          </p:cNvPr>
          <p:cNvSpPr txBox="1"/>
          <p:nvPr/>
        </p:nvSpPr>
        <p:spPr>
          <a:xfrm>
            <a:off x="1413888" y="4576177"/>
            <a:ext cx="9253387" cy="338554"/>
          </a:xfrm>
          <a:prstGeom prst="rect">
            <a:avLst/>
          </a:prstGeom>
          <a:noFill/>
        </p:spPr>
        <p:txBody>
          <a:bodyPr wrap="square" rtlCol="0">
            <a:spAutoFit/>
          </a:bodyPr>
          <a:lstStyle/>
          <a:p>
            <a:r>
              <a:rPr lang="en-US" sz="1600" dirty="0">
                <a:latin typeface="Consolas" panose="020B0609020204030204" pitchFamily="49" charset="0"/>
                <a:cs typeface="Calibri" panose="020F0502020204030204" pitchFamily="34" charset="0"/>
              </a:rPr>
              <a:t>B(DADCDCDCDADCDADC)DADCDA(DC)(DC)(DCDCDCDCDADBDA(DCDADC)(DC)(DC)DCDCDCD0)DBDADC0</a:t>
            </a:r>
          </a:p>
        </p:txBody>
      </p:sp>
      <p:sp>
        <p:nvSpPr>
          <p:cNvPr id="8" name="TextBox 7">
            <a:extLst>
              <a:ext uri="{FF2B5EF4-FFF2-40B4-BE49-F238E27FC236}">
                <a16:creationId xmlns:a16="http://schemas.microsoft.com/office/drawing/2014/main" id="{CF3C9979-4BD1-4EAA-ABCA-044D83531193}"/>
              </a:ext>
            </a:extLst>
          </p:cNvPr>
          <p:cNvSpPr txBox="1"/>
          <p:nvPr/>
        </p:nvSpPr>
        <p:spPr>
          <a:xfrm>
            <a:off x="655782" y="5543072"/>
            <a:ext cx="11176000" cy="738664"/>
          </a:xfrm>
          <a:prstGeom prst="rect">
            <a:avLst/>
          </a:prstGeom>
          <a:noFill/>
        </p:spPr>
        <p:txBody>
          <a:bodyPr wrap="square" rtlCol="0">
            <a:spAutoFit/>
          </a:bodyPr>
          <a:lstStyle/>
          <a:p>
            <a:r>
              <a:rPr lang="en-US" sz="1400" dirty="0">
                <a:latin typeface="Consolas" panose="020B0609020204030204" pitchFamily="49" charset="0"/>
                <a:cs typeface="Calibri" panose="020F0502020204030204" pitchFamily="34" charset="0"/>
              </a:rPr>
              <a:t>[22, 22, 18, 1, 17, 10, 20, 12, 20, 10, 20, 0, 17, 12, 20, 0, 16, 10, 22, 18, 2, 17, 11, 20, 3, 22, 17, 12, 22, 22, 16, 10, 22, 22, 17, 11, 21, 11, 21, 11, 20, 14, 20, 0, 16, 6, 18, 2, 22, 17, 12, 20, 0, 16, 10, 22, 22, 17, 12, 22, 22, 16, 10, 22, 17, 11, 21, 11, 21, 11, 20, 22, 22, 16, 7, 18, 1, 17, 13, 21]</a:t>
            </a:r>
            <a:endParaRPr lang="en-GB" sz="1400" dirty="0">
              <a:latin typeface="Consolas" panose="020B0609020204030204" pitchFamily="49" charset="0"/>
              <a:cs typeface="Calibri" panose="020F0502020204030204" pitchFamily="34" charset="0"/>
            </a:endParaRPr>
          </a:p>
        </p:txBody>
      </p:sp>
      <p:sp>
        <p:nvSpPr>
          <p:cNvPr id="9" name="Arrow: Right 8">
            <a:extLst>
              <a:ext uri="{FF2B5EF4-FFF2-40B4-BE49-F238E27FC236}">
                <a16:creationId xmlns:a16="http://schemas.microsoft.com/office/drawing/2014/main" id="{985CA754-658D-45C5-995A-876A5E165E3E}"/>
              </a:ext>
            </a:extLst>
          </p:cNvPr>
          <p:cNvSpPr/>
          <p:nvPr/>
        </p:nvSpPr>
        <p:spPr>
          <a:xfrm rot="5400000">
            <a:off x="5804227" y="5070313"/>
            <a:ext cx="326868" cy="31717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latin typeface="Consolas" panose="020B0609020204030204" pitchFamily="49" charset="0"/>
            </a:endParaRPr>
          </a:p>
        </p:txBody>
      </p:sp>
    </p:spTree>
    <p:extLst>
      <p:ext uri="{BB962C8B-B14F-4D97-AF65-F5344CB8AC3E}">
        <p14:creationId xmlns:p14="http://schemas.microsoft.com/office/powerpoint/2010/main" val="2318227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A057-0EF2-4777-BDEE-AC41C680652D}"/>
              </a:ext>
            </a:extLst>
          </p:cNvPr>
          <p:cNvSpPr>
            <a:spLocks noGrp="1"/>
          </p:cNvSpPr>
          <p:nvPr>
            <p:ph type="title"/>
          </p:nvPr>
        </p:nvSpPr>
        <p:spPr/>
        <p:txBody>
          <a:bodyPr/>
          <a:lstStyle/>
          <a:p>
            <a:r>
              <a:rPr lang="en-GB" dirty="0"/>
              <a:t>Graph Instancing</a:t>
            </a:r>
          </a:p>
        </p:txBody>
      </p:sp>
      <p:sp>
        <p:nvSpPr>
          <p:cNvPr id="4" name="Slide Number Placeholder 3">
            <a:extLst>
              <a:ext uri="{FF2B5EF4-FFF2-40B4-BE49-F238E27FC236}">
                <a16:creationId xmlns:a16="http://schemas.microsoft.com/office/drawing/2014/main" id="{844BCB0B-A097-40C2-9AF0-92555715D6DF}"/>
              </a:ext>
            </a:extLst>
          </p:cNvPr>
          <p:cNvSpPr>
            <a:spLocks noGrp="1"/>
          </p:cNvSpPr>
          <p:nvPr>
            <p:ph type="sldNum" sz="quarter" idx="4"/>
          </p:nvPr>
        </p:nvSpPr>
        <p:spPr/>
        <p:txBody>
          <a:bodyPr/>
          <a:lstStyle/>
          <a:p>
            <a:fld id="{F938A95E-97EF-435F-B449-6DF58B6C7C84}" type="slidenum">
              <a:rPr lang="en-US" smtClean="0"/>
              <a:t>22</a:t>
            </a:fld>
            <a:endParaRPr lang="en-US" dirty="0"/>
          </a:p>
        </p:txBody>
      </p:sp>
      <p:pic>
        <p:nvPicPr>
          <p:cNvPr id="5" name="Picture 4">
            <a:extLst>
              <a:ext uri="{FF2B5EF4-FFF2-40B4-BE49-F238E27FC236}">
                <a16:creationId xmlns:a16="http://schemas.microsoft.com/office/drawing/2014/main" id="{5B8C3880-34F5-4DAB-96C7-69DF01BC11C6}"/>
              </a:ext>
            </a:extLst>
          </p:cNvPr>
          <p:cNvPicPr>
            <a:picLocks noChangeAspect="1"/>
          </p:cNvPicPr>
          <p:nvPr/>
        </p:nvPicPr>
        <p:blipFill rotWithShape="1">
          <a:blip r:embed="rId3">
            <a:extLst>
              <a:ext uri="{28A0092B-C50C-407E-A947-70E740481C1C}">
                <a14:useLocalDpi xmlns:a14="http://schemas.microsoft.com/office/drawing/2010/main" val="0"/>
              </a:ext>
            </a:extLst>
          </a:blip>
          <a:srcRect l="3869" t="13046" r="11868" b="27394"/>
          <a:stretch/>
        </p:blipFill>
        <p:spPr>
          <a:xfrm>
            <a:off x="-70338" y="2952374"/>
            <a:ext cx="6678606" cy="3540502"/>
          </a:xfrm>
          <a:prstGeom prst="rect">
            <a:avLst/>
          </a:prstGeom>
        </p:spPr>
      </p:pic>
      <p:pic>
        <p:nvPicPr>
          <p:cNvPr id="6" name="Picture 5">
            <a:extLst>
              <a:ext uri="{FF2B5EF4-FFF2-40B4-BE49-F238E27FC236}">
                <a16:creationId xmlns:a16="http://schemas.microsoft.com/office/drawing/2014/main" id="{037FFD45-FF06-47F9-A9DE-B05BFF814D35}"/>
              </a:ext>
            </a:extLst>
          </p:cNvPr>
          <p:cNvPicPr>
            <a:picLocks noChangeAspect="1"/>
          </p:cNvPicPr>
          <p:nvPr/>
        </p:nvPicPr>
        <p:blipFill rotWithShape="1">
          <a:blip r:embed="rId4">
            <a:extLst>
              <a:ext uri="{28A0092B-C50C-407E-A947-70E740481C1C}">
                <a14:useLocalDpi xmlns:a14="http://schemas.microsoft.com/office/drawing/2010/main" val="0"/>
              </a:ext>
            </a:extLst>
          </a:blip>
          <a:srcRect l="9636" t="15656" r="15079" b="17214"/>
          <a:stretch/>
        </p:blipFill>
        <p:spPr>
          <a:xfrm>
            <a:off x="6224955" y="2867517"/>
            <a:ext cx="5967046" cy="3990482"/>
          </a:xfrm>
          <a:prstGeom prst="rect">
            <a:avLst/>
          </a:prstGeom>
        </p:spPr>
      </p:pic>
      <p:sp>
        <p:nvSpPr>
          <p:cNvPr id="7" name="Oval 6">
            <a:extLst>
              <a:ext uri="{FF2B5EF4-FFF2-40B4-BE49-F238E27FC236}">
                <a16:creationId xmlns:a16="http://schemas.microsoft.com/office/drawing/2014/main" id="{16564902-FEB8-4AF9-872F-59A7A783E91A}"/>
              </a:ext>
            </a:extLst>
          </p:cNvPr>
          <p:cNvSpPr/>
          <p:nvPr/>
        </p:nvSpPr>
        <p:spPr>
          <a:xfrm>
            <a:off x="3147432" y="5113606"/>
            <a:ext cx="749317" cy="6379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1D017261-8003-48CF-8EA3-E5CF59BFFAAD}"/>
              </a:ext>
            </a:extLst>
          </p:cNvPr>
          <p:cNvSpPr/>
          <p:nvPr/>
        </p:nvSpPr>
        <p:spPr>
          <a:xfrm>
            <a:off x="2444316" y="3936610"/>
            <a:ext cx="749317" cy="6379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C89AE8D-DD20-4930-A0B1-24823BF79E94}"/>
              </a:ext>
            </a:extLst>
          </p:cNvPr>
          <p:cNvSpPr txBox="1"/>
          <p:nvPr/>
        </p:nvSpPr>
        <p:spPr>
          <a:xfrm>
            <a:off x="794825" y="1352501"/>
            <a:ext cx="11034542" cy="1384995"/>
          </a:xfrm>
          <a:prstGeom prst="rect">
            <a:avLst/>
          </a:prstGeom>
          <a:noFill/>
        </p:spPr>
        <p:txBody>
          <a:bodyPr wrap="square" rtlCol="0">
            <a:spAutoFit/>
          </a:bodyPr>
          <a:lstStyle/>
          <a:p>
            <a:pPr algn="just"/>
            <a:r>
              <a:rPr lang="en-US" sz="1400" dirty="0">
                <a:latin typeface="Consolas" panose="020B0609020204030204" pitchFamily="49" charset="0"/>
              </a:rPr>
              <a:t>[29, 29, 13, 29, 0, 12, 29, 8, 29, 29, 0, 14, 29, 28, 29, </a:t>
            </a:r>
            <a:r>
              <a:rPr lang="en-US" sz="1400" dirty="0">
                <a:solidFill>
                  <a:srgbClr val="FF0000"/>
                </a:solidFill>
                <a:latin typeface="Consolas" panose="020B0609020204030204" pitchFamily="49" charset="0"/>
              </a:rPr>
              <a:t>3,</a:t>
            </a:r>
            <a:r>
              <a:rPr lang="en-US" sz="1400" dirty="0">
                <a:latin typeface="Consolas" panose="020B0609020204030204" pitchFamily="49" charset="0"/>
              </a:rPr>
              <a:t> 29, 29, 29, 8, 29, 1, 12, 29, 27, 1, 29, 7, 29, 10, 29, 29, 8, 29, 1, 29, 29, 29, 7, 2, 16, 29, 7, 29, 29, 28, 29, 29, 28, 3, 29, 8, 29, 3, 29, 29, 3, 17, 29, 9, 29, 29, 7, 29, 28, 4, 29, 8, 29, 3, 18, 29, 7, 29, 29, 9, 29, 8, 29, 1, 11, 29, 0, 11, 29, 9, 29, 29, 8, 29, 7, 29, 29, 7, 29, 29, 1, 11, 29, 8, 29, 29, 10, 29, 0, 11, 29, 7, 29, 29, 9, 29, 8, 29, 8, 29, 29, </a:t>
            </a:r>
            <a:r>
              <a:rPr lang="en-US" sz="1400" dirty="0">
                <a:solidFill>
                  <a:srgbClr val="FF0000"/>
                </a:solidFill>
                <a:latin typeface="Consolas" panose="020B0609020204030204" pitchFamily="49" charset="0"/>
              </a:rPr>
              <a:t>3,</a:t>
            </a:r>
            <a:r>
              <a:rPr lang="en-US" sz="1400" dirty="0">
                <a:latin typeface="Consolas" panose="020B0609020204030204" pitchFamily="49" charset="0"/>
              </a:rPr>
              <a:t> 15, 29, 1, 11, 29, 1, 11, 29, 0, 11, 29, 7, 29, 29, 9, 29, 8, 29, 29, 8, 29, 10, 29, 29, 0, 11, 29, 9, 29, 29, 8, 29, 7, 29, 29, 8, 29, 7, 29, 7, 29, 29, 9, 29, 29, 7, 29, 28, 0, 29, 8, 29, 3, 18, 29, 10, 29, 29, 8, 29, 7]</a:t>
            </a:r>
            <a:endParaRPr lang="en-GB" sz="1400" dirty="0">
              <a:latin typeface="Consolas" panose="020B0609020204030204" pitchFamily="49" charset="0"/>
            </a:endParaRPr>
          </a:p>
        </p:txBody>
      </p:sp>
      <p:sp>
        <p:nvSpPr>
          <p:cNvPr id="11" name="TextBox 10">
            <a:extLst>
              <a:ext uri="{FF2B5EF4-FFF2-40B4-BE49-F238E27FC236}">
                <a16:creationId xmlns:a16="http://schemas.microsoft.com/office/drawing/2014/main" id="{F4C1FE8B-1D18-4777-8480-0BC9BCAB1681}"/>
              </a:ext>
            </a:extLst>
          </p:cNvPr>
          <p:cNvSpPr txBox="1"/>
          <p:nvPr/>
        </p:nvSpPr>
        <p:spPr>
          <a:xfrm>
            <a:off x="1406926" y="6183617"/>
            <a:ext cx="2824095" cy="369332"/>
          </a:xfrm>
          <a:prstGeom prst="rect">
            <a:avLst/>
          </a:prstGeom>
          <a:noFill/>
        </p:spPr>
        <p:txBody>
          <a:bodyPr wrap="square" rtlCol="0">
            <a:spAutoFit/>
          </a:bodyPr>
          <a:lstStyle/>
          <a:p>
            <a:pPr algn="ctr"/>
            <a:r>
              <a:rPr lang="en-US" dirty="0"/>
              <a:t>estimated embedding</a:t>
            </a:r>
            <a:endParaRPr lang="en-GB" dirty="0"/>
          </a:p>
        </p:txBody>
      </p:sp>
      <p:sp>
        <p:nvSpPr>
          <p:cNvPr id="12" name="Oval 11">
            <a:extLst>
              <a:ext uri="{FF2B5EF4-FFF2-40B4-BE49-F238E27FC236}">
                <a16:creationId xmlns:a16="http://schemas.microsoft.com/office/drawing/2014/main" id="{643507DC-F92F-4CC8-B315-1AE5BFD548F2}"/>
              </a:ext>
            </a:extLst>
          </p:cNvPr>
          <p:cNvSpPr/>
          <p:nvPr/>
        </p:nvSpPr>
        <p:spPr>
          <a:xfrm>
            <a:off x="6650182" y="1396537"/>
            <a:ext cx="287450" cy="25306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19CA2F3E-C58A-45F0-9027-28C8A9B6676A}"/>
              </a:ext>
            </a:extLst>
          </p:cNvPr>
          <p:cNvSpPr txBox="1"/>
          <p:nvPr/>
        </p:nvSpPr>
        <p:spPr>
          <a:xfrm>
            <a:off x="6224955" y="6183617"/>
            <a:ext cx="2824095" cy="369332"/>
          </a:xfrm>
          <a:prstGeom prst="rect">
            <a:avLst/>
          </a:prstGeom>
          <a:noFill/>
        </p:spPr>
        <p:txBody>
          <a:bodyPr wrap="square" rtlCol="0">
            <a:spAutoFit/>
          </a:bodyPr>
          <a:lstStyle/>
          <a:p>
            <a:pPr algn="ctr"/>
            <a:r>
              <a:rPr lang="en-US" dirty="0"/>
              <a:t>valid embedding</a:t>
            </a:r>
            <a:endParaRPr lang="en-GB" dirty="0"/>
          </a:p>
        </p:txBody>
      </p:sp>
      <p:sp>
        <p:nvSpPr>
          <p:cNvPr id="15" name="Oval 14">
            <a:extLst>
              <a:ext uri="{FF2B5EF4-FFF2-40B4-BE49-F238E27FC236}">
                <a16:creationId xmlns:a16="http://schemas.microsoft.com/office/drawing/2014/main" id="{86EB8099-94FF-4CD7-B76F-0D0E4708D102}"/>
              </a:ext>
            </a:extLst>
          </p:cNvPr>
          <p:cNvSpPr/>
          <p:nvPr/>
        </p:nvSpPr>
        <p:spPr>
          <a:xfrm>
            <a:off x="11070932" y="2044998"/>
            <a:ext cx="287450" cy="25306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7613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3105-456D-4CC2-A0FA-E80C99EAD3EB}"/>
              </a:ext>
            </a:extLst>
          </p:cNvPr>
          <p:cNvSpPr>
            <a:spLocks noGrp="1"/>
          </p:cNvSpPr>
          <p:nvPr>
            <p:ph type="title"/>
          </p:nvPr>
        </p:nvSpPr>
        <p:spPr/>
        <p:txBody>
          <a:bodyPr/>
          <a:lstStyle/>
          <a:p>
            <a:r>
              <a:rPr lang="en-GB" dirty="0"/>
              <a:t>Shape Sampling and Interpolation</a:t>
            </a:r>
          </a:p>
        </p:txBody>
      </p:sp>
      <p:pic>
        <p:nvPicPr>
          <p:cNvPr id="4" name="Picture 3">
            <a:extLst>
              <a:ext uri="{FF2B5EF4-FFF2-40B4-BE49-F238E27FC236}">
                <a16:creationId xmlns:a16="http://schemas.microsoft.com/office/drawing/2014/main" id="{F4405AD8-E400-445E-A8D9-5955E9BF0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792"/>
            <a:ext cx="12192000" cy="2285753"/>
          </a:xfrm>
          <a:prstGeom prst="rect">
            <a:avLst/>
          </a:prstGeom>
        </p:spPr>
      </p:pic>
      <p:sp>
        <p:nvSpPr>
          <p:cNvPr id="5" name="TextBox 4">
            <a:extLst>
              <a:ext uri="{FF2B5EF4-FFF2-40B4-BE49-F238E27FC236}">
                <a16:creationId xmlns:a16="http://schemas.microsoft.com/office/drawing/2014/main" id="{B4D383E1-BBCC-4F53-8881-EDD55CC13AEB}"/>
              </a:ext>
            </a:extLst>
          </p:cNvPr>
          <p:cNvSpPr txBox="1"/>
          <p:nvPr/>
        </p:nvSpPr>
        <p:spPr>
          <a:xfrm>
            <a:off x="5380594" y="2801510"/>
            <a:ext cx="1286214" cy="369332"/>
          </a:xfrm>
          <a:prstGeom prst="rect">
            <a:avLst/>
          </a:prstGeom>
          <a:noFill/>
        </p:spPr>
        <p:txBody>
          <a:bodyPr wrap="square" rtlCol="0">
            <a:spAutoFit/>
          </a:bodyPr>
          <a:lstStyle/>
          <a:p>
            <a:pPr algn="ctr"/>
            <a:r>
              <a:rPr lang="en-GB" dirty="0">
                <a:solidFill>
                  <a:srgbClr val="FF0000"/>
                </a:solidFill>
              </a:rPr>
              <a:t>objectives</a:t>
            </a:r>
          </a:p>
        </p:txBody>
      </p:sp>
      <p:sp>
        <p:nvSpPr>
          <p:cNvPr id="6" name="TextBox 5">
            <a:extLst>
              <a:ext uri="{FF2B5EF4-FFF2-40B4-BE49-F238E27FC236}">
                <a16:creationId xmlns:a16="http://schemas.microsoft.com/office/drawing/2014/main" id="{CC4352BD-9BF5-4238-BB3F-A03A6617C83B}"/>
              </a:ext>
            </a:extLst>
          </p:cNvPr>
          <p:cNvSpPr txBox="1"/>
          <p:nvPr/>
        </p:nvSpPr>
        <p:spPr>
          <a:xfrm>
            <a:off x="5341801" y="736176"/>
            <a:ext cx="1363799" cy="369332"/>
          </a:xfrm>
          <a:prstGeom prst="rect">
            <a:avLst/>
          </a:prstGeom>
          <a:noFill/>
        </p:spPr>
        <p:txBody>
          <a:bodyPr wrap="square" rtlCol="0">
            <a:spAutoFit/>
          </a:bodyPr>
          <a:lstStyle/>
          <a:p>
            <a:pPr algn="ctr"/>
            <a:r>
              <a:rPr lang="en-GB" dirty="0">
                <a:solidFill>
                  <a:srgbClr val="FF0000"/>
                </a:solidFill>
              </a:rPr>
              <a:t>constraints</a:t>
            </a:r>
          </a:p>
        </p:txBody>
      </p:sp>
      <p:cxnSp>
        <p:nvCxnSpPr>
          <p:cNvPr id="8" name="Straight Connector 7">
            <a:extLst>
              <a:ext uri="{FF2B5EF4-FFF2-40B4-BE49-F238E27FC236}">
                <a16:creationId xmlns:a16="http://schemas.microsoft.com/office/drawing/2014/main" id="{AA32C2DE-8862-4C92-B228-545D0BB5A8D4}"/>
              </a:ext>
            </a:extLst>
          </p:cNvPr>
          <p:cNvCxnSpPr>
            <a:cxnSpLocks/>
          </p:cNvCxnSpPr>
          <p:nvPr/>
        </p:nvCxnSpPr>
        <p:spPr bwMode="auto">
          <a:xfrm flipV="1">
            <a:off x="5948413" y="1725328"/>
            <a:ext cx="264694" cy="264696"/>
          </a:xfrm>
          <a:prstGeom prst="line">
            <a:avLst/>
          </a:prstGeom>
          <a:solidFill>
            <a:schemeClr val="accent1"/>
          </a:solidFill>
          <a:ln w="19050" cap="flat" cmpd="sng" algn="ctr">
            <a:solidFill>
              <a:srgbClr val="FF0000"/>
            </a:solidFill>
            <a:prstDash val="sysDot"/>
            <a:round/>
            <a:headEnd type="none" w="med" len="med"/>
            <a:tailEnd type="none" w="med" len="med"/>
          </a:ln>
          <a:effectLst/>
        </p:spPr>
      </p:cxnSp>
      <p:cxnSp>
        <p:nvCxnSpPr>
          <p:cNvPr id="11" name="Straight Connector 10">
            <a:extLst>
              <a:ext uri="{FF2B5EF4-FFF2-40B4-BE49-F238E27FC236}">
                <a16:creationId xmlns:a16="http://schemas.microsoft.com/office/drawing/2014/main" id="{40DEF823-578F-40D6-AD40-608D799840EC}"/>
              </a:ext>
            </a:extLst>
          </p:cNvPr>
          <p:cNvCxnSpPr>
            <a:cxnSpLocks/>
          </p:cNvCxnSpPr>
          <p:nvPr/>
        </p:nvCxnSpPr>
        <p:spPr bwMode="auto">
          <a:xfrm flipH="1" flipV="1">
            <a:off x="6256421" y="1725328"/>
            <a:ext cx="21657" cy="19632"/>
          </a:xfrm>
          <a:prstGeom prst="line">
            <a:avLst/>
          </a:prstGeom>
          <a:solidFill>
            <a:schemeClr val="accent1"/>
          </a:solidFill>
          <a:ln w="19050" cap="flat" cmpd="sng" algn="ctr">
            <a:solidFill>
              <a:srgbClr val="FF0000"/>
            </a:solidFill>
            <a:prstDash val="sysDot"/>
            <a:round/>
            <a:headEnd type="none" w="med" len="med"/>
            <a:tailEnd type="none" w="med" len="med"/>
          </a:ln>
          <a:effectLst/>
        </p:spPr>
      </p:cxnSp>
      <p:cxnSp>
        <p:nvCxnSpPr>
          <p:cNvPr id="14" name="Straight Connector 13">
            <a:extLst>
              <a:ext uri="{FF2B5EF4-FFF2-40B4-BE49-F238E27FC236}">
                <a16:creationId xmlns:a16="http://schemas.microsoft.com/office/drawing/2014/main" id="{B38F8C7E-143E-4C63-A7AF-1E7ED64913BA}"/>
              </a:ext>
            </a:extLst>
          </p:cNvPr>
          <p:cNvCxnSpPr>
            <a:cxnSpLocks/>
          </p:cNvCxnSpPr>
          <p:nvPr/>
        </p:nvCxnSpPr>
        <p:spPr bwMode="auto">
          <a:xfrm flipV="1">
            <a:off x="6287703" y="1857676"/>
            <a:ext cx="9626" cy="226193"/>
          </a:xfrm>
          <a:prstGeom prst="line">
            <a:avLst/>
          </a:prstGeom>
          <a:solidFill>
            <a:schemeClr val="accent1"/>
          </a:solidFill>
          <a:ln w="19050" cap="flat" cmpd="sng" algn="ctr">
            <a:solidFill>
              <a:srgbClr val="FF0000"/>
            </a:solidFill>
            <a:prstDash val="sysDot"/>
            <a:round/>
            <a:headEnd type="none" w="med" len="med"/>
            <a:tailEnd type="none" w="med" len="med"/>
          </a:ln>
          <a:effectLst/>
        </p:spPr>
      </p:cxnSp>
      <p:sp>
        <p:nvSpPr>
          <p:cNvPr id="19" name="Rectangle 18">
            <a:extLst>
              <a:ext uri="{FF2B5EF4-FFF2-40B4-BE49-F238E27FC236}">
                <a16:creationId xmlns:a16="http://schemas.microsoft.com/office/drawing/2014/main" id="{10358731-D012-443F-B560-BD46DBC1FF08}"/>
              </a:ext>
            </a:extLst>
          </p:cNvPr>
          <p:cNvSpPr/>
          <p:nvPr/>
        </p:nvSpPr>
        <p:spPr bwMode="auto">
          <a:xfrm>
            <a:off x="5399465" y="676314"/>
            <a:ext cx="1306135" cy="258891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7353E971-55E6-49A2-BEE5-11A1C9567D4F}"/>
              </a:ext>
            </a:extLst>
          </p:cNvPr>
          <p:cNvSpPr/>
          <p:nvPr/>
        </p:nvSpPr>
        <p:spPr bwMode="auto">
          <a:xfrm>
            <a:off x="-66502" y="742559"/>
            <a:ext cx="5403782" cy="2588916"/>
          </a:xfrm>
          <a:prstGeom prst="rect">
            <a:avLst/>
          </a:prstGeom>
          <a:solidFill>
            <a:srgbClr val="FFFFFF">
              <a:alpha val="74902"/>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3B6BB3DC-4A0A-46DA-BA1D-06DC1C454A11}"/>
              </a:ext>
            </a:extLst>
          </p:cNvPr>
          <p:cNvSpPr/>
          <p:nvPr/>
        </p:nvSpPr>
        <p:spPr bwMode="auto">
          <a:xfrm>
            <a:off x="6780196" y="742559"/>
            <a:ext cx="5300968" cy="2588916"/>
          </a:xfrm>
          <a:prstGeom prst="rect">
            <a:avLst/>
          </a:prstGeom>
          <a:solidFill>
            <a:srgbClr val="FFFFFF">
              <a:alpha val="74902"/>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4419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FCEE-8F1C-4217-8631-1C4B5AED3FA1}"/>
              </a:ext>
            </a:extLst>
          </p:cNvPr>
          <p:cNvSpPr>
            <a:spLocks noGrp="1"/>
          </p:cNvSpPr>
          <p:nvPr>
            <p:ph type="title"/>
          </p:nvPr>
        </p:nvSpPr>
        <p:spPr/>
        <p:txBody>
          <a:bodyPr/>
          <a:lstStyle/>
          <a:p>
            <a:r>
              <a:rPr lang="en-GB" dirty="0"/>
              <a:t>Latent Path Sampling</a:t>
            </a:r>
          </a:p>
        </p:txBody>
      </p:sp>
      <p:sp>
        <p:nvSpPr>
          <p:cNvPr id="4" name="Slide Number Placeholder 3">
            <a:extLst>
              <a:ext uri="{FF2B5EF4-FFF2-40B4-BE49-F238E27FC236}">
                <a16:creationId xmlns:a16="http://schemas.microsoft.com/office/drawing/2014/main" id="{5B6D4E30-93FC-46BE-8B83-D2B1F437B42D}"/>
              </a:ext>
            </a:extLst>
          </p:cNvPr>
          <p:cNvSpPr>
            <a:spLocks noGrp="1"/>
          </p:cNvSpPr>
          <p:nvPr>
            <p:ph type="sldNum" sz="quarter" idx="4"/>
          </p:nvPr>
        </p:nvSpPr>
        <p:spPr/>
        <p:txBody>
          <a:bodyPr/>
          <a:lstStyle/>
          <a:p>
            <a:fld id="{F938A95E-97EF-435F-B449-6DF58B6C7C84}" type="slidenum">
              <a:rPr lang="en-US" smtClean="0"/>
              <a:t>24</a:t>
            </a:fld>
            <a:endParaRPr lang="en-US" dirty="0"/>
          </a:p>
        </p:txBody>
      </p:sp>
      <p:pic>
        <p:nvPicPr>
          <p:cNvPr id="16" name="Picture 15">
            <a:extLst>
              <a:ext uri="{FF2B5EF4-FFF2-40B4-BE49-F238E27FC236}">
                <a16:creationId xmlns:a16="http://schemas.microsoft.com/office/drawing/2014/main" id="{39E5C50A-5036-4387-8DBC-B48BF10A0366}"/>
              </a:ext>
            </a:extLst>
          </p:cNvPr>
          <p:cNvPicPr>
            <a:picLocks noChangeAspect="1"/>
          </p:cNvPicPr>
          <p:nvPr/>
        </p:nvPicPr>
        <p:blipFill rotWithShape="1">
          <a:blip r:embed="rId3">
            <a:extLst>
              <a:ext uri="{28A0092B-C50C-407E-A947-70E740481C1C}">
                <a14:useLocalDpi xmlns:a14="http://schemas.microsoft.com/office/drawing/2010/main" val="0"/>
              </a:ext>
            </a:extLst>
          </a:blip>
          <a:srcRect l="11032" t="33165" r="1841" b="21338"/>
          <a:stretch/>
        </p:blipFill>
        <p:spPr>
          <a:xfrm flipH="1">
            <a:off x="-66853" y="2437800"/>
            <a:ext cx="11952008" cy="3510698"/>
          </a:xfrm>
          <a:prstGeom prst="rect">
            <a:avLst/>
          </a:prstGeom>
          <a:ln>
            <a:noFill/>
          </a:ln>
        </p:spPr>
      </p:pic>
      <p:sp>
        <p:nvSpPr>
          <p:cNvPr id="6" name="TextBox 5">
            <a:extLst>
              <a:ext uri="{FF2B5EF4-FFF2-40B4-BE49-F238E27FC236}">
                <a16:creationId xmlns:a16="http://schemas.microsoft.com/office/drawing/2014/main" id="{FE36EF17-7827-44E6-82C0-9BABCB5E1624}"/>
              </a:ext>
            </a:extLst>
          </p:cNvPr>
          <p:cNvSpPr txBox="1"/>
          <p:nvPr/>
        </p:nvSpPr>
        <p:spPr>
          <a:xfrm>
            <a:off x="7772402" y="6347716"/>
            <a:ext cx="4190338" cy="307777"/>
          </a:xfrm>
          <a:prstGeom prst="rect">
            <a:avLst/>
          </a:prstGeom>
          <a:noFill/>
          <a:ln>
            <a:noFill/>
          </a:ln>
        </p:spPr>
        <p:txBody>
          <a:bodyPr wrap="square" rtlCol="0">
            <a:spAutoFit/>
          </a:bodyPr>
          <a:lstStyle/>
          <a:p>
            <a:pPr algn="r"/>
            <a:r>
              <a:rPr lang="en-GB" sz="1400" dirty="0">
                <a:latin typeface="Consolas" panose="020B0609020204030204" pitchFamily="49" charset="0"/>
              </a:rPr>
              <a:t>B(AAAAB(AAAA0)AC)(AC)AAAAB(AAAAB0AAAD)AC</a:t>
            </a:r>
          </a:p>
        </p:txBody>
      </p:sp>
      <p:sp>
        <p:nvSpPr>
          <p:cNvPr id="7" name="TextBox 6">
            <a:extLst>
              <a:ext uri="{FF2B5EF4-FFF2-40B4-BE49-F238E27FC236}">
                <a16:creationId xmlns:a16="http://schemas.microsoft.com/office/drawing/2014/main" id="{FABD838C-7FCC-4872-BF4A-9FEEA3C65730}"/>
              </a:ext>
            </a:extLst>
          </p:cNvPr>
          <p:cNvSpPr txBox="1"/>
          <p:nvPr/>
        </p:nvSpPr>
        <p:spPr>
          <a:xfrm>
            <a:off x="4393098" y="5830129"/>
            <a:ext cx="7569642" cy="307777"/>
          </a:xfrm>
          <a:prstGeom prst="rect">
            <a:avLst/>
          </a:prstGeom>
          <a:noFill/>
          <a:ln>
            <a:noFill/>
          </a:ln>
        </p:spPr>
        <p:txBody>
          <a:bodyPr wrap="square" rtlCol="0">
            <a:spAutoFit/>
          </a:bodyPr>
          <a:lstStyle/>
          <a:p>
            <a:pPr algn="r"/>
            <a:r>
              <a:rPr lang="en-GB" sz="1400" dirty="0">
                <a:latin typeface="Consolas" panose="020B0609020204030204" pitchFamily="49" charset="0"/>
              </a:rPr>
              <a:t>CAB(AAAAB(AC)AA0)AAAAB(AA1)AAAB(AAAAB(AAAB(AA0)AA1)AAAAB(AC)AAAAB(AD)AC)AC</a:t>
            </a:r>
          </a:p>
        </p:txBody>
      </p:sp>
      <p:sp>
        <p:nvSpPr>
          <p:cNvPr id="8" name="TextBox 7">
            <a:extLst>
              <a:ext uri="{FF2B5EF4-FFF2-40B4-BE49-F238E27FC236}">
                <a16:creationId xmlns:a16="http://schemas.microsoft.com/office/drawing/2014/main" id="{10547087-0ACC-46BF-A6B2-8B966B52FC64}"/>
              </a:ext>
            </a:extLst>
          </p:cNvPr>
          <p:cNvSpPr txBox="1"/>
          <p:nvPr/>
        </p:nvSpPr>
        <p:spPr>
          <a:xfrm>
            <a:off x="7888584" y="2168215"/>
            <a:ext cx="4013196" cy="307777"/>
          </a:xfrm>
          <a:prstGeom prst="rect">
            <a:avLst/>
          </a:prstGeom>
          <a:noFill/>
          <a:ln>
            <a:noFill/>
          </a:ln>
        </p:spPr>
        <p:txBody>
          <a:bodyPr wrap="square" rtlCol="0">
            <a:spAutoFit/>
          </a:bodyPr>
          <a:lstStyle/>
          <a:p>
            <a:pPr algn="r"/>
            <a:r>
              <a:rPr lang="en-GB" sz="1400" dirty="0">
                <a:latin typeface="Consolas" panose="020B0609020204030204" pitchFamily="49" charset="0"/>
              </a:rPr>
              <a:t>A(AAAB(AAAAB(AC)AAAAB(AD)AC)AD)B(AC)AC</a:t>
            </a:r>
          </a:p>
        </p:txBody>
      </p:sp>
      <p:cxnSp>
        <p:nvCxnSpPr>
          <p:cNvPr id="9" name="Straight Arrow Connector 8">
            <a:extLst>
              <a:ext uri="{FF2B5EF4-FFF2-40B4-BE49-F238E27FC236}">
                <a16:creationId xmlns:a16="http://schemas.microsoft.com/office/drawing/2014/main" id="{57AA3419-26B5-4CF3-BC49-F3675C24C701}"/>
              </a:ext>
            </a:extLst>
          </p:cNvPr>
          <p:cNvCxnSpPr>
            <a:cxnSpLocks/>
            <a:stCxn id="7" idx="0"/>
          </p:cNvCxnSpPr>
          <p:nvPr/>
        </p:nvCxnSpPr>
        <p:spPr>
          <a:xfrm flipV="1">
            <a:off x="8177919" y="4783015"/>
            <a:ext cx="0" cy="104711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062B15-9479-4C35-A65F-E3391C47BB45}"/>
              </a:ext>
            </a:extLst>
          </p:cNvPr>
          <p:cNvSpPr txBox="1"/>
          <p:nvPr/>
        </p:nvSpPr>
        <p:spPr>
          <a:xfrm>
            <a:off x="4053614" y="1702817"/>
            <a:ext cx="7848166" cy="307777"/>
          </a:xfrm>
          <a:prstGeom prst="rect">
            <a:avLst/>
          </a:prstGeom>
          <a:noFill/>
          <a:ln>
            <a:noFill/>
          </a:ln>
        </p:spPr>
        <p:txBody>
          <a:bodyPr wrap="square" rtlCol="0">
            <a:spAutoFit/>
          </a:bodyPr>
          <a:lstStyle/>
          <a:p>
            <a:pPr algn="r"/>
            <a:r>
              <a:rPr lang="en-GB" sz="1400" dirty="0">
                <a:latin typeface="Consolas" panose="020B0609020204030204" pitchFamily="49" charset="0"/>
              </a:rPr>
              <a:t>A(AAAB(AAAAB(AC)AA0)AD)B(AA1)AAAB(AAAAB(AAAB(AA0)AA1)AAAAB(AC)AAAAB(AD)AC)AC</a:t>
            </a:r>
          </a:p>
        </p:txBody>
      </p:sp>
      <p:cxnSp>
        <p:nvCxnSpPr>
          <p:cNvPr id="11" name="Straight Arrow Connector 10">
            <a:extLst>
              <a:ext uri="{FF2B5EF4-FFF2-40B4-BE49-F238E27FC236}">
                <a16:creationId xmlns:a16="http://schemas.microsoft.com/office/drawing/2014/main" id="{293B0FBC-5462-4A92-9788-8604FCE06FA2}"/>
              </a:ext>
            </a:extLst>
          </p:cNvPr>
          <p:cNvCxnSpPr>
            <a:cxnSpLocks/>
          </p:cNvCxnSpPr>
          <p:nvPr/>
        </p:nvCxnSpPr>
        <p:spPr>
          <a:xfrm>
            <a:off x="5141742" y="2024455"/>
            <a:ext cx="0" cy="63445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E3826C8-9F3E-44C4-B7BC-91261A8836E8}"/>
              </a:ext>
            </a:extLst>
          </p:cNvPr>
          <p:cNvSpPr txBox="1"/>
          <p:nvPr/>
        </p:nvSpPr>
        <p:spPr>
          <a:xfrm>
            <a:off x="6096000" y="1241519"/>
            <a:ext cx="5773972" cy="307777"/>
          </a:xfrm>
          <a:prstGeom prst="rect">
            <a:avLst/>
          </a:prstGeom>
          <a:noFill/>
          <a:ln>
            <a:noFill/>
          </a:ln>
        </p:spPr>
        <p:txBody>
          <a:bodyPr wrap="square" rtlCol="0">
            <a:spAutoFit/>
          </a:bodyPr>
          <a:lstStyle/>
          <a:p>
            <a:pPr algn="r"/>
            <a:r>
              <a:rPr lang="en-GB" sz="1400" dirty="0">
                <a:latin typeface="Consolas" panose="020B0609020204030204" pitchFamily="49" charset="0"/>
              </a:rPr>
              <a:t>A(B(AAAAB(AD)AAAAB(AAAA0)AC)AC)AAAB0AAAAB(AC)AAAAB(AD)AC</a:t>
            </a:r>
          </a:p>
        </p:txBody>
      </p:sp>
      <p:cxnSp>
        <p:nvCxnSpPr>
          <p:cNvPr id="13" name="Connector: Elbow 12">
            <a:extLst>
              <a:ext uri="{FF2B5EF4-FFF2-40B4-BE49-F238E27FC236}">
                <a16:creationId xmlns:a16="http://schemas.microsoft.com/office/drawing/2014/main" id="{DAB1ED17-85DC-4A56-B0A3-13E753B17ED8}"/>
              </a:ext>
            </a:extLst>
          </p:cNvPr>
          <p:cNvCxnSpPr>
            <a:cxnSpLocks/>
            <a:stCxn id="12" idx="1"/>
          </p:cNvCxnSpPr>
          <p:nvPr/>
        </p:nvCxnSpPr>
        <p:spPr>
          <a:xfrm rot="10800000" flipV="1">
            <a:off x="2240702" y="1395408"/>
            <a:ext cx="3855298" cy="1517550"/>
          </a:xfrm>
          <a:prstGeom prst="bentConnector3">
            <a:avLst>
              <a:gd name="adj1" fmla="val 10002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9D2103B3-8FF2-4C28-9B74-75322AFFC596}"/>
              </a:ext>
            </a:extLst>
          </p:cNvPr>
          <p:cNvCxnSpPr>
            <a:cxnSpLocks/>
            <a:stCxn id="8" idx="1"/>
          </p:cNvCxnSpPr>
          <p:nvPr/>
        </p:nvCxnSpPr>
        <p:spPr>
          <a:xfrm rot="10800000" flipV="1">
            <a:off x="6797706" y="2322104"/>
            <a:ext cx="1090879" cy="237420"/>
          </a:xfrm>
          <a:prstGeom prst="bentConnector3">
            <a:avLst>
              <a:gd name="adj1" fmla="val 9996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31AB7782-16A6-4F5E-933E-9F6234F37D9C}"/>
              </a:ext>
            </a:extLst>
          </p:cNvPr>
          <p:cNvCxnSpPr>
            <a:cxnSpLocks/>
          </p:cNvCxnSpPr>
          <p:nvPr/>
        </p:nvCxnSpPr>
        <p:spPr>
          <a:xfrm rot="5400000" flipH="1" flipV="1">
            <a:off x="9494354" y="5391732"/>
            <a:ext cx="1636979" cy="890544"/>
          </a:xfrm>
          <a:prstGeom prst="bentConnector5">
            <a:avLst>
              <a:gd name="adj1" fmla="val -8136"/>
              <a:gd name="adj2" fmla="val 250670"/>
              <a:gd name="adj3" fmla="val 7057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420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4CB55-C65C-43B5-85BF-01DC392531B3}"/>
              </a:ext>
            </a:extLst>
          </p:cNvPr>
          <p:cNvSpPr>
            <a:spLocks noGrp="1"/>
          </p:cNvSpPr>
          <p:nvPr>
            <p:ph type="title"/>
          </p:nvPr>
        </p:nvSpPr>
        <p:spPr/>
        <p:txBody>
          <a:bodyPr/>
          <a:lstStyle/>
          <a:p>
            <a:r>
              <a:rPr lang="de-DE" dirty="0"/>
              <a:t>Search Graph in Latent Space</a:t>
            </a:r>
            <a:endParaRPr lang="en-GB" dirty="0"/>
          </a:p>
        </p:txBody>
      </p:sp>
      <p:sp>
        <p:nvSpPr>
          <p:cNvPr id="3" name="Content Placeholder 2">
            <a:extLst>
              <a:ext uri="{FF2B5EF4-FFF2-40B4-BE49-F238E27FC236}">
                <a16:creationId xmlns:a16="http://schemas.microsoft.com/office/drawing/2014/main" id="{082471B5-11EA-47BB-B33E-F8AAA083C954}"/>
              </a:ext>
            </a:extLst>
          </p:cNvPr>
          <p:cNvSpPr>
            <a:spLocks noGrp="1"/>
          </p:cNvSpPr>
          <p:nvPr>
            <p:ph idx="1"/>
          </p:nvPr>
        </p:nvSpPr>
        <p:spPr/>
        <p:txBody>
          <a:bodyPr/>
          <a:lstStyle/>
          <a:p>
            <a:r>
              <a:rPr lang="en-GB" dirty="0"/>
              <a:t>Nodes:</a:t>
            </a:r>
          </a:p>
          <a:p>
            <a:pPr lvl="1"/>
            <a:r>
              <a:rPr lang="en-GB" dirty="0"/>
              <a:t>points in latent space that decode to valid strings</a:t>
            </a:r>
          </a:p>
          <a:p>
            <a:endParaRPr lang="en-GB" dirty="0"/>
          </a:p>
          <a:p>
            <a:r>
              <a:rPr lang="en-GB" dirty="0"/>
              <a:t>Edges between:</a:t>
            </a:r>
          </a:p>
          <a:p>
            <a:pPr lvl="1"/>
            <a:r>
              <a:rPr lang="en-GB" dirty="0"/>
              <a:t>points that represent the same shape</a:t>
            </a:r>
          </a:p>
          <a:p>
            <a:pPr lvl="1"/>
            <a:r>
              <a:rPr lang="en-GB" dirty="0"/>
              <a:t>point and k-nearest neighbours in latent space</a:t>
            </a:r>
          </a:p>
          <a:p>
            <a:endParaRPr lang="en-GB" dirty="0"/>
          </a:p>
          <a:p>
            <a:r>
              <a:rPr lang="en-GB" dirty="0"/>
              <a:t>Edge weights:</a:t>
            </a:r>
          </a:p>
          <a:p>
            <a:pPr lvl="1"/>
            <a:r>
              <a:rPr lang="en-GB" dirty="0"/>
              <a:t>similarity between node types histograms</a:t>
            </a:r>
          </a:p>
          <a:p>
            <a:pPr lvl="1"/>
            <a:endParaRPr lang="en-GB" dirty="0"/>
          </a:p>
        </p:txBody>
      </p:sp>
      <p:sp>
        <p:nvSpPr>
          <p:cNvPr id="4" name="Slide Number Placeholder 3">
            <a:extLst>
              <a:ext uri="{FF2B5EF4-FFF2-40B4-BE49-F238E27FC236}">
                <a16:creationId xmlns:a16="http://schemas.microsoft.com/office/drawing/2014/main" id="{E28A4C13-A479-4E42-B986-6493306AAD7C}"/>
              </a:ext>
            </a:extLst>
          </p:cNvPr>
          <p:cNvSpPr>
            <a:spLocks noGrp="1"/>
          </p:cNvSpPr>
          <p:nvPr>
            <p:ph type="sldNum" sz="quarter" idx="4"/>
          </p:nvPr>
        </p:nvSpPr>
        <p:spPr/>
        <p:txBody>
          <a:bodyPr/>
          <a:lstStyle/>
          <a:p>
            <a:fld id="{F938A95E-97EF-435F-B449-6DF58B6C7C84}" type="slidenum">
              <a:rPr lang="en-US" smtClean="0"/>
              <a:t>25</a:t>
            </a:fld>
            <a:endParaRPr lang="en-US" dirty="0"/>
          </a:p>
        </p:txBody>
      </p:sp>
      <p:cxnSp>
        <p:nvCxnSpPr>
          <p:cNvPr id="7" name="Straight Connector 6">
            <a:extLst>
              <a:ext uri="{FF2B5EF4-FFF2-40B4-BE49-F238E27FC236}">
                <a16:creationId xmlns:a16="http://schemas.microsoft.com/office/drawing/2014/main" id="{A67F7695-B7DD-43DD-A247-BEB79D23BB99}"/>
              </a:ext>
            </a:extLst>
          </p:cNvPr>
          <p:cNvCxnSpPr>
            <a:cxnSpLocks/>
          </p:cNvCxnSpPr>
          <p:nvPr/>
        </p:nvCxnSpPr>
        <p:spPr bwMode="auto">
          <a:xfrm>
            <a:off x="8432649" y="3959795"/>
            <a:ext cx="13177" cy="2629877"/>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A797337B-F7CE-4D6D-9503-031DD1EBAA13}"/>
              </a:ext>
            </a:extLst>
          </p:cNvPr>
          <p:cNvCxnSpPr>
            <a:cxnSpLocks/>
          </p:cNvCxnSpPr>
          <p:nvPr/>
        </p:nvCxnSpPr>
        <p:spPr bwMode="auto">
          <a:xfrm flipH="1" flipV="1">
            <a:off x="8430426" y="6580262"/>
            <a:ext cx="2585916" cy="11819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4262213A-98B8-48F1-828D-56E71158FC99}"/>
              </a:ext>
            </a:extLst>
          </p:cNvPr>
          <p:cNvCxnSpPr>
            <a:cxnSpLocks/>
          </p:cNvCxnSpPr>
          <p:nvPr/>
        </p:nvCxnSpPr>
        <p:spPr bwMode="auto">
          <a:xfrm flipH="1">
            <a:off x="8419774" y="3918857"/>
            <a:ext cx="2596569" cy="5598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86D498A2-55F3-450A-9AE7-7836870AB834}"/>
              </a:ext>
            </a:extLst>
          </p:cNvPr>
          <p:cNvCxnSpPr>
            <a:cxnSpLocks/>
          </p:cNvCxnSpPr>
          <p:nvPr/>
        </p:nvCxnSpPr>
        <p:spPr bwMode="auto">
          <a:xfrm>
            <a:off x="11016343" y="3918856"/>
            <a:ext cx="7698" cy="277960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9E4FA7C9-4B15-4147-A68D-D7A21AE4FF76}"/>
              </a:ext>
            </a:extLst>
          </p:cNvPr>
          <p:cNvCxnSpPr>
            <a:cxnSpLocks/>
          </p:cNvCxnSpPr>
          <p:nvPr/>
        </p:nvCxnSpPr>
        <p:spPr bwMode="auto">
          <a:xfrm>
            <a:off x="11016343" y="3918856"/>
            <a:ext cx="827314" cy="28614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D7FE9F4F-023A-4B40-AD62-2E994D53EE5B}"/>
              </a:ext>
            </a:extLst>
          </p:cNvPr>
          <p:cNvCxnSpPr>
            <a:cxnSpLocks/>
          </p:cNvCxnSpPr>
          <p:nvPr/>
        </p:nvCxnSpPr>
        <p:spPr bwMode="auto">
          <a:xfrm flipV="1">
            <a:off x="11024042" y="6096000"/>
            <a:ext cx="809753" cy="60245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5B205BA2-F45C-4A45-9D36-DD589EEEA2D4}"/>
              </a:ext>
            </a:extLst>
          </p:cNvPr>
          <p:cNvCxnSpPr>
            <a:cxnSpLocks/>
          </p:cNvCxnSpPr>
          <p:nvPr/>
        </p:nvCxnSpPr>
        <p:spPr bwMode="auto">
          <a:xfrm flipV="1">
            <a:off x="11833795" y="4192956"/>
            <a:ext cx="9862" cy="191346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4BB5D3EC-5A67-46BA-9C4A-0F232A06BDCC}"/>
              </a:ext>
            </a:extLst>
          </p:cNvPr>
          <p:cNvCxnSpPr>
            <a:cxnSpLocks/>
          </p:cNvCxnSpPr>
          <p:nvPr/>
        </p:nvCxnSpPr>
        <p:spPr bwMode="auto">
          <a:xfrm>
            <a:off x="9977535" y="6045931"/>
            <a:ext cx="1866122" cy="5006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10CFD62E-E468-4451-BF8D-3BB7BA2208D7}"/>
              </a:ext>
            </a:extLst>
          </p:cNvPr>
          <p:cNvCxnSpPr>
            <a:cxnSpLocks/>
          </p:cNvCxnSpPr>
          <p:nvPr/>
        </p:nvCxnSpPr>
        <p:spPr bwMode="auto">
          <a:xfrm flipH="1">
            <a:off x="8440349" y="6045931"/>
            <a:ext cx="1537186" cy="53433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CA25E36C-52D3-4388-8B6D-31F893A61EE0}"/>
              </a:ext>
            </a:extLst>
          </p:cNvPr>
          <p:cNvCxnSpPr>
            <a:cxnSpLocks/>
          </p:cNvCxnSpPr>
          <p:nvPr/>
        </p:nvCxnSpPr>
        <p:spPr bwMode="auto">
          <a:xfrm flipV="1">
            <a:off x="9977535" y="4225895"/>
            <a:ext cx="0" cy="182003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C2E518DE-DB8E-449F-A278-28D8E2CD0C14}"/>
              </a:ext>
            </a:extLst>
          </p:cNvPr>
          <p:cNvCxnSpPr>
            <a:cxnSpLocks/>
          </p:cNvCxnSpPr>
          <p:nvPr/>
        </p:nvCxnSpPr>
        <p:spPr bwMode="auto">
          <a:xfrm flipV="1">
            <a:off x="9965918" y="4204998"/>
            <a:ext cx="1877739" cy="25493"/>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B29ECAEF-F332-4226-99DC-933349249AD9}"/>
              </a:ext>
            </a:extLst>
          </p:cNvPr>
          <p:cNvCxnSpPr>
            <a:cxnSpLocks/>
          </p:cNvCxnSpPr>
          <p:nvPr/>
        </p:nvCxnSpPr>
        <p:spPr bwMode="auto">
          <a:xfrm flipH="1" flipV="1">
            <a:off x="8430426" y="3974839"/>
            <a:ext cx="1547109" cy="25565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3" name="Oval 72">
            <a:extLst>
              <a:ext uri="{FF2B5EF4-FFF2-40B4-BE49-F238E27FC236}">
                <a16:creationId xmlns:a16="http://schemas.microsoft.com/office/drawing/2014/main" id="{58CD2ACD-75BC-43E8-9721-0A01C2335BF2}"/>
              </a:ext>
            </a:extLst>
          </p:cNvPr>
          <p:cNvSpPr/>
          <p:nvPr/>
        </p:nvSpPr>
        <p:spPr bwMode="auto">
          <a:xfrm>
            <a:off x="10486297" y="4459102"/>
            <a:ext cx="146534" cy="152389"/>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sp>
        <p:nvSpPr>
          <p:cNvPr id="74" name="Oval 73">
            <a:extLst>
              <a:ext uri="{FF2B5EF4-FFF2-40B4-BE49-F238E27FC236}">
                <a16:creationId xmlns:a16="http://schemas.microsoft.com/office/drawing/2014/main" id="{BA53AC41-1C1F-47EB-AB7A-1DF979AFFB90}"/>
              </a:ext>
            </a:extLst>
          </p:cNvPr>
          <p:cNvSpPr/>
          <p:nvPr/>
        </p:nvSpPr>
        <p:spPr bwMode="auto">
          <a:xfrm>
            <a:off x="9499391" y="5484871"/>
            <a:ext cx="146534" cy="152389"/>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sp>
        <p:nvSpPr>
          <p:cNvPr id="75" name="Oval 74">
            <a:extLst>
              <a:ext uri="{FF2B5EF4-FFF2-40B4-BE49-F238E27FC236}">
                <a16:creationId xmlns:a16="http://schemas.microsoft.com/office/drawing/2014/main" id="{9F513AB8-970B-42EF-A086-8057422DB870}"/>
              </a:ext>
            </a:extLst>
          </p:cNvPr>
          <p:cNvSpPr/>
          <p:nvPr/>
        </p:nvSpPr>
        <p:spPr bwMode="auto">
          <a:xfrm>
            <a:off x="10632831" y="5790279"/>
            <a:ext cx="146534" cy="152389"/>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sp>
        <p:nvSpPr>
          <p:cNvPr id="76" name="Oval 75">
            <a:extLst>
              <a:ext uri="{FF2B5EF4-FFF2-40B4-BE49-F238E27FC236}">
                <a16:creationId xmlns:a16="http://schemas.microsoft.com/office/drawing/2014/main" id="{16704BF3-1EFD-4781-9B77-FDA0A4EBF39C}"/>
              </a:ext>
            </a:extLst>
          </p:cNvPr>
          <p:cNvSpPr/>
          <p:nvPr/>
        </p:nvSpPr>
        <p:spPr bwMode="auto">
          <a:xfrm>
            <a:off x="10739521" y="4770327"/>
            <a:ext cx="146534" cy="152389"/>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cxnSp>
        <p:nvCxnSpPr>
          <p:cNvPr id="80" name="Straight Connector 79">
            <a:extLst>
              <a:ext uri="{FF2B5EF4-FFF2-40B4-BE49-F238E27FC236}">
                <a16:creationId xmlns:a16="http://schemas.microsoft.com/office/drawing/2014/main" id="{2CB44CD4-2777-452A-8276-D3C2D1E57826}"/>
              </a:ext>
            </a:extLst>
          </p:cNvPr>
          <p:cNvCxnSpPr>
            <a:cxnSpLocks/>
            <a:stCxn id="74" idx="7"/>
            <a:endCxn id="73" idx="3"/>
          </p:cNvCxnSpPr>
          <p:nvPr/>
        </p:nvCxnSpPr>
        <p:spPr bwMode="auto">
          <a:xfrm flipV="1">
            <a:off x="9624466" y="4589174"/>
            <a:ext cx="883290" cy="918014"/>
          </a:xfrm>
          <a:prstGeom prst="line">
            <a:avLst/>
          </a:prstGeom>
          <a:solidFill>
            <a:schemeClr val="accent1"/>
          </a:solidFill>
          <a:ln w="28575" cap="flat" cmpd="sng" algn="ctr">
            <a:solidFill>
              <a:schemeClr val="tx1"/>
            </a:solidFill>
            <a:prstDash val="sysDot"/>
            <a:round/>
            <a:headEnd type="none" w="med" len="med"/>
            <a:tailEnd type="none" w="med" len="med"/>
          </a:ln>
          <a:effectLst/>
        </p:spPr>
      </p:cxnSp>
      <p:cxnSp>
        <p:nvCxnSpPr>
          <p:cNvPr id="83" name="Straight Connector 82">
            <a:extLst>
              <a:ext uri="{FF2B5EF4-FFF2-40B4-BE49-F238E27FC236}">
                <a16:creationId xmlns:a16="http://schemas.microsoft.com/office/drawing/2014/main" id="{4722DA6C-22AA-4F78-B3EE-8D1CE94FEB18}"/>
              </a:ext>
            </a:extLst>
          </p:cNvPr>
          <p:cNvCxnSpPr>
            <a:cxnSpLocks/>
            <a:stCxn id="73" idx="4"/>
            <a:endCxn id="75" idx="0"/>
          </p:cNvCxnSpPr>
          <p:nvPr/>
        </p:nvCxnSpPr>
        <p:spPr bwMode="auto">
          <a:xfrm>
            <a:off x="10559564" y="4611491"/>
            <a:ext cx="146534" cy="1178788"/>
          </a:xfrm>
          <a:prstGeom prst="line">
            <a:avLst/>
          </a:prstGeom>
          <a:solidFill>
            <a:schemeClr val="accent1"/>
          </a:solidFill>
          <a:ln w="28575" cap="flat" cmpd="sng" algn="ctr">
            <a:solidFill>
              <a:schemeClr val="tx1"/>
            </a:solidFill>
            <a:prstDash val="sysDot"/>
            <a:round/>
            <a:headEnd type="none" w="med" len="med"/>
            <a:tailEnd type="none" w="med" len="med"/>
          </a:ln>
          <a:effectLst/>
        </p:spPr>
      </p:cxnSp>
      <p:cxnSp>
        <p:nvCxnSpPr>
          <p:cNvPr id="87" name="Straight Connector 86">
            <a:extLst>
              <a:ext uri="{FF2B5EF4-FFF2-40B4-BE49-F238E27FC236}">
                <a16:creationId xmlns:a16="http://schemas.microsoft.com/office/drawing/2014/main" id="{58C34321-6618-418C-9ABC-5BE4D4ECED35}"/>
              </a:ext>
            </a:extLst>
          </p:cNvPr>
          <p:cNvCxnSpPr>
            <a:cxnSpLocks/>
            <a:stCxn id="76" idx="1"/>
            <a:endCxn id="73" idx="5"/>
          </p:cNvCxnSpPr>
          <p:nvPr/>
        </p:nvCxnSpPr>
        <p:spPr bwMode="auto">
          <a:xfrm flipH="1" flipV="1">
            <a:off x="10611372" y="4589174"/>
            <a:ext cx="149608" cy="203470"/>
          </a:xfrm>
          <a:prstGeom prst="line">
            <a:avLst/>
          </a:prstGeom>
          <a:solidFill>
            <a:schemeClr val="accent1"/>
          </a:solidFill>
          <a:ln w="28575" cap="flat" cmpd="sng" algn="ctr">
            <a:solidFill>
              <a:schemeClr val="tx1"/>
            </a:solidFill>
            <a:prstDash val="sysDot"/>
            <a:round/>
            <a:headEnd type="none" w="med" len="med"/>
            <a:tailEnd type="none" w="med" len="med"/>
          </a:ln>
          <a:effectLst/>
        </p:spPr>
      </p:cxnSp>
      <p:cxnSp>
        <p:nvCxnSpPr>
          <p:cNvPr id="101" name="Straight Connector 100">
            <a:extLst>
              <a:ext uri="{FF2B5EF4-FFF2-40B4-BE49-F238E27FC236}">
                <a16:creationId xmlns:a16="http://schemas.microsoft.com/office/drawing/2014/main" id="{09233BBD-0B4B-4989-8A5B-54232AFF5EF6}"/>
              </a:ext>
            </a:extLst>
          </p:cNvPr>
          <p:cNvCxnSpPr>
            <a:cxnSpLocks/>
            <a:stCxn id="76" idx="4"/>
            <a:endCxn id="75" idx="0"/>
          </p:cNvCxnSpPr>
          <p:nvPr/>
        </p:nvCxnSpPr>
        <p:spPr bwMode="auto">
          <a:xfrm flipH="1">
            <a:off x="10706098" y="4922716"/>
            <a:ext cx="106690" cy="867563"/>
          </a:xfrm>
          <a:prstGeom prst="line">
            <a:avLst/>
          </a:prstGeom>
          <a:solidFill>
            <a:schemeClr val="accent1"/>
          </a:solidFill>
          <a:ln w="28575" cap="flat" cmpd="sng" algn="ctr">
            <a:solidFill>
              <a:schemeClr val="tx1"/>
            </a:solidFill>
            <a:prstDash val="sysDot"/>
            <a:round/>
            <a:headEnd type="none" w="med" len="med"/>
            <a:tailEnd type="none" w="med" len="med"/>
          </a:ln>
          <a:effectLst/>
        </p:spPr>
      </p:cxnSp>
    </p:spTree>
    <p:extLst>
      <p:ext uri="{BB962C8B-B14F-4D97-AF65-F5344CB8AC3E}">
        <p14:creationId xmlns:p14="http://schemas.microsoft.com/office/powerpoint/2010/main" val="803231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15BF-37F8-4EE0-A6A8-9D58D9C4B180}"/>
              </a:ext>
            </a:extLst>
          </p:cNvPr>
          <p:cNvSpPr>
            <a:spLocks noGrp="1"/>
          </p:cNvSpPr>
          <p:nvPr>
            <p:ph type="title"/>
          </p:nvPr>
        </p:nvSpPr>
        <p:spPr/>
        <p:txBody>
          <a:bodyPr/>
          <a:lstStyle/>
          <a:p>
            <a:r>
              <a:rPr lang="en-GB" dirty="0"/>
              <a:t>Paths with Similarity in Latent Space</a:t>
            </a:r>
          </a:p>
        </p:txBody>
      </p:sp>
      <p:sp>
        <p:nvSpPr>
          <p:cNvPr id="4" name="Slide Number Placeholder 3">
            <a:extLst>
              <a:ext uri="{FF2B5EF4-FFF2-40B4-BE49-F238E27FC236}">
                <a16:creationId xmlns:a16="http://schemas.microsoft.com/office/drawing/2014/main" id="{AA7A9763-20E2-4DBE-8B93-00D7622B5420}"/>
              </a:ext>
            </a:extLst>
          </p:cNvPr>
          <p:cNvSpPr>
            <a:spLocks noGrp="1"/>
          </p:cNvSpPr>
          <p:nvPr>
            <p:ph type="sldNum" sz="quarter" idx="4"/>
          </p:nvPr>
        </p:nvSpPr>
        <p:spPr/>
        <p:txBody>
          <a:bodyPr/>
          <a:lstStyle/>
          <a:p>
            <a:fld id="{F938A95E-97EF-435F-B449-6DF58B6C7C84}" type="slidenum">
              <a:rPr lang="en-US" smtClean="0"/>
              <a:t>26</a:t>
            </a:fld>
            <a:endParaRPr lang="en-US" dirty="0"/>
          </a:p>
        </p:txBody>
      </p:sp>
      <p:grpSp>
        <p:nvGrpSpPr>
          <p:cNvPr id="5" name="Group 4">
            <a:extLst>
              <a:ext uri="{FF2B5EF4-FFF2-40B4-BE49-F238E27FC236}">
                <a16:creationId xmlns:a16="http://schemas.microsoft.com/office/drawing/2014/main" id="{F5702385-C938-41CE-8CD2-91B4290FDB83}"/>
              </a:ext>
            </a:extLst>
          </p:cNvPr>
          <p:cNvGrpSpPr>
            <a:grpSpLocks noChangeAspect="1"/>
          </p:cNvGrpSpPr>
          <p:nvPr/>
        </p:nvGrpSpPr>
        <p:grpSpPr>
          <a:xfrm>
            <a:off x="51307" y="1087010"/>
            <a:ext cx="12089385" cy="2160270"/>
            <a:chOff x="0" y="835705"/>
            <a:chExt cx="9144000" cy="1633955"/>
          </a:xfrm>
        </p:grpSpPr>
        <p:pic>
          <p:nvPicPr>
            <p:cNvPr id="6" name="Picture 5">
              <a:extLst>
                <a:ext uri="{FF2B5EF4-FFF2-40B4-BE49-F238E27FC236}">
                  <a16:creationId xmlns:a16="http://schemas.microsoft.com/office/drawing/2014/main" id="{CC6FA66A-BE82-49D3-961C-D55B2C7D2DC7}"/>
                </a:ext>
              </a:extLst>
            </p:cNvPr>
            <p:cNvPicPr>
              <a:picLocks noChangeAspect="1"/>
            </p:cNvPicPr>
            <p:nvPr/>
          </p:nvPicPr>
          <p:blipFill rotWithShape="1">
            <a:blip r:embed="rId3">
              <a:extLst>
                <a:ext uri="{28A0092B-C50C-407E-A947-70E740481C1C}">
                  <a14:useLocalDpi xmlns:a14="http://schemas.microsoft.com/office/drawing/2010/main" val="0"/>
                </a:ext>
              </a:extLst>
            </a:blip>
            <a:srcRect t="45604" b="25507"/>
            <a:stretch/>
          </p:blipFill>
          <p:spPr>
            <a:xfrm>
              <a:off x="0" y="983759"/>
              <a:ext cx="9144000" cy="1485901"/>
            </a:xfrm>
            <a:prstGeom prst="rect">
              <a:avLst/>
            </a:prstGeom>
          </p:spPr>
        </p:pic>
        <p:sp>
          <p:nvSpPr>
            <p:cNvPr id="7" name="Rectangle 6">
              <a:extLst>
                <a:ext uri="{FF2B5EF4-FFF2-40B4-BE49-F238E27FC236}">
                  <a16:creationId xmlns:a16="http://schemas.microsoft.com/office/drawing/2014/main" id="{6FF7A350-63CA-4F6B-BD43-9F65561CA217}"/>
                </a:ext>
              </a:extLst>
            </p:cNvPr>
            <p:cNvSpPr/>
            <p:nvPr/>
          </p:nvSpPr>
          <p:spPr>
            <a:xfrm rot="2577507">
              <a:off x="448971" y="835705"/>
              <a:ext cx="663002" cy="16161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a:extLst>
              <a:ext uri="{FF2B5EF4-FFF2-40B4-BE49-F238E27FC236}">
                <a16:creationId xmlns:a16="http://schemas.microsoft.com/office/drawing/2014/main" id="{B689A295-064A-40D7-BCD0-C8B0D6B2A431}"/>
              </a:ext>
            </a:extLst>
          </p:cNvPr>
          <p:cNvPicPr>
            <a:picLocks noChangeAspect="1"/>
          </p:cNvPicPr>
          <p:nvPr/>
        </p:nvPicPr>
        <p:blipFill rotWithShape="1">
          <a:blip r:embed="rId4">
            <a:extLst>
              <a:ext uri="{28A0092B-C50C-407E-A947-70E740481C1C}">
                <a14:useLocalDpi xmlns:a14="http://schemas.microsoft.com/office/drawing/2010/main" val="0"/>
              </a:ext>
            </a:extLst>
          </a:blip>
          <a:srcRect t="36666" b="18148"/>
          <a:stretch/>
        </p:blipFill>
        <p:spPr>
          <a:xfrm>
            <a:off x="-31337" y="3235910"/>
            <a:ext cx="12254671" cy="3114785"/>
          </a:xfrm>
          <a:prstGeom prst="rect">
            <a:avLst/>
          </a:prstGeom>
        </p:spPr>
      </p:pic>
    </p:spTree>
    <p:extLst>
      <p:ext uri="{BB962C8B-B14F-4D97-AF65-F5344CB8AC3E}">
        <p14:creationId xmlns:p14="http://schemas.microsoft.com/office/powerpoint/2010/main" val="1236618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674E-39C5-46A1-B878-3FCC6D231F6A}"/>
              </a:ext>
            </a:extLst>
          </p:cNvPr>
          <p:cNvSpPr>
            <a:spLocks noGrp="1"/>
          </p:cNvSpPr>
          <p:nvPr>
            <p:ph type="title"/>
          </p:nvPr>
        </p:nvSpPr>
        <p:spPr/>
        <p:txBody>
          <a:bodyPr/>
          <a:lstStyle/>
          <a:p>
            <a:r>
              <a:rPr lang="en-GB" dirty="0"/>
              <a:t>Paths with Similarity in Latent Space</a:t>
            </a:r>
          </a:p>
        </p:txBody>
      </p:sp>
      <p:sp>
        <p:nvSpPr>
          <p:cNvPr id="4" name="Slide Number Placeholder 3">
            <a:extLst>
              <a:ext uri="{FF2B5EF4-FFF2-40B4-BE49-F238E27FC236}">
                <a16:creationId xmlns:a16="http://schemas.microsoft.com/office/drawing/2014/main" id="{C8EA321B-69A8-41E3-A6A8-5F46046D2D6B}"/>
              </a:ext>
            </a:extLst>
          </p:cNvPr>
          <p:cNvSpPr>
            <a:spLocks noGrp="1"/>
          </p:cNvSpPr>
          <p:nvPr>
            <p:ph type="sldNum" sz="quarter" idx="4"/>
          </p:nvPr>
        </p:nvSpPr>
        <p:spPr/>
        <p:txBody>
          <a:bodyPr/>
          <a:lstStyle/>
          <a:p>
            <a:fld id="{F938A95E-97EF-435F-B449-6DF58B6C7C84}" type="slidenum">
              <a:rPr lang="en-US" smtClean="0"/>
              <a:t>27</a:t>
            </a:fld>
            <a:endParaRPr lang="en-US" dirty="0"/>
          </a:p>
        </p:txBody>
      </p:sp>
      <p:pic>
        <p:nvPicPr>
          <p:cNvPr id="5" name="Picture 4">
            <a:extLst>
              <a:ext uri="{FF2B5EF4-FFF2-40B4-BE49-F238E27FC236}">
                <a16:creationId xmlns:a16="http://schemas.microsoft.com/office/drawing/2014/main" id="{57438073-442F-45F5-BC3F-811232ED6DC0}"/>
              </a:ext>
            </a:extLst>
          </p:cNvPr>
          <p:cNvPicPr>
            <a:picLocks noChangeAspect="1"/>
          </p:cNvPicPr>
          <p:nvPr/>
        </p:nvPicPr>
        <p:blipFill rotWithShape="1">
          <a:blip r:embed="rId3">
            <a:extLst>
              <a:ext uri="{28A0092B-C50C-407E-A947-70E740481C1C}">
                <a14:useLocalDpi xmlns:a14="http://schemas.microsoft.com/office/drawing/2010/main" val="0"/>
              </a:ext>
            </a:extLst>
          </a:blip>
          <a:srcRect t="39553" b="19259"/>
          <a:stretch/>
        </p:blipFill>
        <p:spPr>
          <a:xfrm>
            <a:off x="0" y="1068264"/>
            <a:ext cx="12052773" cy="2792418"/>
          </a:xfrm>
          <a:prstGeom prst="rect">
            <a:avLst/>
          </a:prstGeom>
        </p:spPr>
      </p:pic>
      <p:grpSp>
        <p:nvGrpSpPr>
          <p:cNvPr id="6" name="Group 5">
            <a:extLst>
              <a:ext uri="{FF2B5EF4-FFF2-40B4-BE49-F238E27FC236}">
                <a16:creationId xmlns:a16="http://schemas.microsoft.com/office/drawing/2014/main" id="{9440D102-CAC7-414E-8C81-5208E429BE06}"/>
              </a:ext>
            </a:extLst>
          </p:cNvPr>
          <p:cNvGrpSpPr/>
          <p:nvPr/>
        </p:nvGrpSpPr>
        <p:grpSpPr>
          <a:xfrm>
            <a:off x="0" y="4053722"/>
            <a:ext cx="12192000" cy="2200930"/>
            <a:chOff x="0" y="4560612"/>
            <a:chExt cx="9144000" cy="1485900"/>
          </a:xfrm>
        </p:grpSpPr>
        <p:pic>
          <p:nvPicPr>
            <p:cNvPr id="7" name="Picture 6">
              <a:extLst>
                <a:ext uri="{FF2B5EF4-FFF2-40B4-BE49-F238E27FC236}">
                  <a16:creationId xmlns:a16="http://schemas.microsoft.com/office/drawing/2014/main" id="{9D6A2AA2-AC69-4E49-8ADD-D17EC30CF2BB}"/>
                </a:ext>
              </a:extLst>
            </p:cNvPr>
            <p:cNvPicPr>
              <a:picLocks noChangeAspect="1"/>
            </p:cNvPicPr>
            <p:nvPr/>
          </p:nvPicPr>
          <p:blipFill rotWithShape="1">
            <a:blip r:embed="rId4">
              <a:extLst>
                <a:ext uri="{28A0092B-C50C-407E-A947-70E740481C1C}">
                  <a14:useLocalDpi xmlns:a14="http://schemas.microsoft.com/office/drawing/2010/main" val="0"/>
                </a:ext>
              </a:extLst>
            </a:blip>
            <a:srcRect t="32462" b="28456"/>
            <a:stretch/>
          </p:blipFill>
          <p:spPr>
            <a:xfrm>
              <a:off x="0" y="4560612"/>
              <a:ext cx="9144000" cy="1485900"/>
            </a:xfrm>
            <a:prstGeom prst="rect">
              <a:avLst/>
            </a:prstGeom>
          </p:spPr>
        </p:pic>
        <p:sp>
          <p:nvSpPr>
            <p:cNvPr id="8" name="Rectangle 7">
              <a:extLst>
                <a:ext uri="{FF2B5EF4-FFF2-40B4-BE49-F238E27FC236}">
                  <a16:creationId xmlns:a16="http://schemas.microsoft.com/office/drawing/2014/main" id="{A3147FB5-94B0-4012-BD0C-899B5EA622F4}"/>
                </a:ext>
              </a:extLst>
            </p:cNvPr>
            <p:cNvSpPr/>
            <p:nvPr/>
          </p:nvSpPr>
          <p:spPr>
            <a:xfrm>
              <a:off x="2286000" y="4644263"/>
              <a:ext cx="1181100" cy="11058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38145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6D950-C5B1-467C-A44C-EE1B05B940EF}"/>
              </a:ext>
            </a:extLst>
          </p:cNvPr>
          <p:cNvSpPr>
            <a:spLocks noGrp="1"/>
          </p:cNvSpPr>
          <p:nvPr>
            <p:ph type="title"/>
          </p:nvPr>
        </p:nvSpPr>
        <p:spPr/>
        <p:txBody>
          <a:bodyPr/>
          <a:lstStyle/>
          <a:p>
            <a:r>
              <a:rPr lang="en-GB" dirty="0"/>
              <a:t>Paths with Similarity in Latent Space</a:t>
            </a:r>
          </a:p>
        </p:txBody>
      </p:sp>
      <p:sp>
        <p:nvSpPr>
          <p:cNvPr id="4" name="Slide Number Placeholder 3">
            <a:extLst>
              <a:ext uri="{FF2B5EF4-FFF2-40B4-BE49-F238E27FC236}">
                <a16:creationId xmlns:a16="http://schemas.microsoft.com/office/drawing/2014/main" id="{E735C9EF-474F-474A-963F-F9A4238EB0C0}"/>
              </a:ext>
            </a:extLst>
          </p:cNvPr>
          <p:cNvSpPr>
            <a:spLocks noGrp="1"/>
          </p:cNvSpPr>
          <p:nvPr>
            <p:ph type="sldNum" sz="quarter" idx="4"/>
          </p:nvPr>
        </p:nvSpPr>
        <p:spPr/>
        <p:txBody>
          <a:bodyPr/>
          <a:lstStyle/>
          <a:p>
            <a:fld id="{F938A95E-97EF-435F-B449-6DF58B6C7C84}" type="slidenum">
              <a:rPr lang="en-US" smtClean="0"/>
              <a:t>28</a:t>
            </a:fld>
            <a:endParaRPr lang="en-US" dirty="0"/>
          </a:p>
        </p:txBody>
      </p:sp>
      <p:pic>
        <p:nvPicPr>
          <p:cNvPr id="8" name="Picture 7">
            <a:extLst>
              <a:ext uri="{FF2B5EF4-FFF2-40B4-BE49-F238E27FC236}">
                <a16:creationId xmlns:a16="http://schemas.microsoft.com/office/drawing/2014/main" id="{81E3048E-C7CE-4058-B6B2-B0B2D11E5917}"/>
              </a:ext>
            </a:extLst>
          </p:cNvPr>
          <p:cNvPicPr>
            <a:picLocks noChangeAspect="1"/>
          </p:cNvPicPr>
          <p:nvPr/>
        </p:nvPicPr>
        <p:blipFill rotWithShape="1">
          <a:blip r:embed="rId3">
            <a:extLst>
              <a:ext uri="{28A0092B-C50C-407E-A947-70E740481C1C}">
                <a14:useLocalDpi xmlns:a14="http://schemas.microsoft.com/office/drawing/2010/main" val="0"/>
              </a:ext>
            </a:extLst>
          </a:blip>
          <a:srcRect b="20046"/>
          <a:stretch/>
        </p:blipFill>
        <p:spPr>
          <a:xfrm>
            <a:off x="0" y="1097564"/>
            <a:ext cx="12192000" cy="4874011"/>
          </a:xfrm>
          <a:prstGeom prst="rect">
            <a:avLst/>
          </a:prstGeom>
        </p:spPr>
      </p:pic>
    </p:spTree>
    <p:extLst>
      <p:ext uri="{BB962C8B-B14F-4D97-AF65-F5344CB8AC3E}">
        <p14:creationId xmlns:p14="http://schemas.microsoft.com/office/powerpoint/2010/main" val="3934181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B976-1074-469C-99F2-0C8514D4C8C3}"/>
              </a:ext>
            </a:extLst>
          </p:cNvPr>
          <p:cNvSpPr>
            <a:spLocks noGrp="1"/>
          </p:cNvSpPr>
          <p:nvPr>
            <p:ph type="title"/>
          </p:nvPr>
        </p:nvSpPr>
        <p:spPr/>
        <p:txBody>
          <a:bodyPr/>
          <a:lstStyle/>
          <a:p>
            <a:r>
              <a:rPr lang="en-GB" dirty="0"/>
              <a:t>Paths with Similarity in Latent Space</a:t>
            </a:r>
          </a:p>
        </p:txBody>
      </p:sp>
      <p:sp>
        <p:nvSpPr>
          <p:cNvPr id="4" name="Slide Number Placeholder 3">
            <a:extLst>
              <a:ext uri="{FF2B5EF4-FFF2-40B4-BE49-F238E27FC236}">
                <a16:creationId xmlns:a16="http://schemas.microsoft.com/office/drawing/2014/main" id="{C49FFC5B-9FBF-4392-8F10-49C6BC4FC4CE}"/>
              </a:ext>
            </a:extLst>
          </p:cNvPr>
          <p:cNvSpPr>
            <a:spLocks noGrp="1"/>
          </p:cNvSpPr>
          <p:nvPr>
            <p:ph type="sldNum" sz="quarter" idx="4"/>
          </p:nvPr>
        </p:nvSpPr>
        <p:spPr/>
        <p:txBody>
          <a:bodyPr/>
          <a:lstStyle/>
          <a:p>
            <a:fld id="{F938A95E-97EF-435F-B449-6DF58B6C7C84}" type="slidenum">
              <a:rPr lang="en-US" smtClean="0"/>
              <a:t>29</a:t>
            </a:fld>
            <a:endParaRPr lang="en-US" dirty="0"/>
          </a:p>
        </p:txBody>
      </p:sp>
      <p:pic>
        <p:nvPicPr>
          <p:cNvPr id="5" name="Picture 4">
            <a:extLst>
              <a:ext uri="{FF2B5EF4-FFF2-40B4-BE49-F238E27FC236}">
                <a16:creationId xmlns:a16="http://schemas.microsoft.com/office/drawing/2014/main" id="{181A59D7-23E3-4796-8015-DE4472282EA4}"/>
              </a:ext>
            </a:extLst>
          </p:cNvPr>
          <p:cNvPicPr>
            <a:picLocks noChangeAspect="1"/>
          </p:cNvPicPr>
          <p:nvPr/>
        </p:nvPicPr>
        <p:blipFill rotWithShape="1">
          <a:blip r:embed="rId2">
            <a:extLst>
              <a:ext uri="{28A0092B-C50C-407E-A947-70E740481C1C}">
                <a14:useLocalDpi xmlns:a14="http://schemas.microsoft.com/office/drawing/2010/main" val="0"/>
              </a:ext>
            </a:extLst>
          </a:blip>
          <a:srcRect t="18444" b="31174"/>
          <a:stretch/>
        </p:blipFill>
        <p:spPr>
          <a:xfrm>
            <a:off x="0" y="3135609"/>
            <a:ext cx="12192000" cy="3080952"/>
          </a:xfrm>
          <a:prstGeom prst="rect">
            <a:avLst/>
          </a:prstGeom>
        </p:spPr>
      </p:pic>
      <p:pic>
        <p:nvPicPr>
          <p:cNvPr id="7" name="Picture 6">
            <a:extLst>
              <a:ext uri="{FF2B5EF4-FFF2-40B4-BE49-F238E27FC236}">
                <a16:creationId xmlns:a16="http://schemas.microsoft.com/office/drawing/2014/main" id="{2AF7A458-A670-4B8B-BE44-B9B05C02332F}"/>
              </a:ext>
            </a:extLst>
          </p:cNvPr>
          <p:cNvPicPr>
            <a:picLocks noChangeAspect="1"/>
          </p:cNvPicPr>
          <p:nvPr/>
        </p:nvPicPr>
        <p:blipFill rotWithShape="1">
          <a:blip r:embed="rId3">
            <a:extLst>
              <a:ext uri="{28A0092B-C50C-407E-A947-70E740481C1C}">
                <a14:useLocalDpi xmlns:a14="http://schemas.microsoft.com/office/drawing/2010/main" val="0"/>
              </a:ext>
            </a:extLst>
          </a:blip>
          <a:srcRect t="45506" b="10709"/>
          <a:stretch/>
        </p:blipFill>
        <p:spPr>
          <a:xfrm>
            <a:off x="0" y="696857"/>
            <a:ext cx="12192000" cy="2669059"/>
          </a:xfrm>
          <a:prstGeom prst="rect">
            <a:avLst/>
          </a:prstGeom>
        </p:spPr>
      </p:pic>
    </p:spTree>
    <p:extLst>
      <p:ext uri="{BB962C8B-B14F-4D97-AF65-F5344CB8AC3E}">
        <p14:creationId xmlns:p14="http://schemas.microsoft.com/office/powerpoint/2010/main" val="2300047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B042-BFEE-49DF-954A-61725E902CCE}"/>
              </a:ext>
            </a:extLst>
          </p:cNvPr>
          <p:cNvSpPr>
            <a:spLocks noGrp="1"/>
          </p:cNvSpPr>
          <p:nvPr>
            <p:ph type="title"/>
          </p:nvPr>
        </p:nvSpPr>
        <p:spPr/>
        <p:txBody>
          <a:bodyPr/>
          <a:lstStyle/>
          <a:p>
            <a:r>
              <a:rPr lang="en-GB" dirty="0"/>
              <a:t>Autoencoding Structured Shapes</a:t>
            </a:r>
          </a:p>
        </p:txBody>
      </p:sp>
      <p:sp>
        <p:nvSpPr>
          <p:cNvPr id="3" name="Content Placeholder 2">
            <a:extLst>
              <a:ext uri="{FF2B5EF4-FFF2-40B4-BE49-F238E27FC236}">
                <a16:creationId xmlns:a16="http://schemas.microsoft.com/office/drawing/2014/main" id="{9180D9A9-BAB3-4AB1-B134-8914D11DD229}"/>
              </a:ext>
            </a:extLst>
          </p:cNvPr>
          <p:cNvSpPr>
            <a:spLocks noGrp="1"/>
          </p:cNvSpPr>
          <p:nvPr>
            <p:ph idx="1"/>
          </p:nvPr>
        </p:nvSpPr>
        <p:spPr>
          <a:xfrm>
            <a:off x="472902" y="3574472"/>
            <a:ext cx="11785600" cy="3283527"/>
          </a:xfrm>
        </p:spPr>
        <p:txBody>
          <a:bodyPr/>
          <a:lstStyle/>
          <a:p>
            <a:r>
              <a:rPr lang="en-GB" dirty="0"/>
              <a:t>Continuous latent space</a:t>
            </a:r>
          </a:p>
          <a:p>
            <a:endParaRPr lang="en-GB" dirty="0"/>
          </a:p>
          <a:p>
            <a:r>
              <a:rPr lang="en-GB" dirty="0"/>
              <a:t>Encode/decode shapes as latent vectors</a:t>
            </a:r>
          </a:p>
          <a:p>
            <a:endParaRPr lang="en-GB" dirty="0"/>
          </a:p>
          <a:p>
            <a:r>
              <a:rPr lang="en-GB" dirty="0"/>
              <a:t>High level operations (e.g. shape interpolation)</a:t>
            </a:r>
          </a:p>
          <a:p>
            <a:pPr marL="457200" lvl="1" indent="0">
              <a:buNone/>
            </a:pPr>
            <a:endParaRPr lang="en-GB" dirty="0"/>
          </a:p>
          <a:p>
            <a:pPr lvl="1"/>
            <a:endParaRPr lang="en-GB" dirty="0"/>
          </a:p>
        </p:txBody>
      </p:sp>
      <p:sp>
        <p:nvSpPr>
          <p:cNvPr id="4" name="Slide Number Placeholder 3">
            <a:extLst>
              <a:ext uri="{FF2B5EF4-FFF2-40B4-BE49-F238E27FC236}">
                <a16:creationId xmlns:a16="http://schemas.microsoft.com/office/drawing/2014/main" id="{A423B724-6F54-468E-B1C5-B5C3329BB691}"/>
              </a:ext>
            </a:extLst>
          </p:cNvPr>
          <p:cNvSpPr>
            <a:spLocks noGrp="1"/>
          </p:cNvSpPr>
          <p:nvPr>
            <p:ph type="sldNum" sz="quarter" idx="4"/>
          </p:nvPr>
        </p:nvSpPr>
        <p:spPr/>
        <p:txBody>
          <a:bodyPr/>
          <a:lstStyle/>
          <a:p>
            <a:fld id="{F938A95E-97EF-435F-B449-6DF58B6C7C84}" type="slidenum">
              <a:rPr lang="en-US" smtClean="0"/>
              <a:t>3</a:t>
            </a:fld>
            <a:endParaRPr lang="en-US" dirty="0"/>
          </a:p>
        </p:txBody>
      </p:sp>
      <p:pic>
        <p:nvPicPr>
          <p:cNvPr id="8" name="Picture 7">
            <a:extLst>
              <a:ext uri="{FF2B5EF4-FFF2-40B4-BE49-F238E27FC236}">
                <a16:creationId xmlns:a16="http://schemas.microsoft.com/office/drawing/2014/main" id="{843A5AF1-3EFB-49BD-8941-A0A2FE2F0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792"/>
            <a:ext cx="12192000" cy="2285753"/>
          </a:xfrm>
          <a:prstGeom prst="rect">
            <a:avLst/>
          </a:prstGeom>
        </p:spPr>
      </p:pic>
      <p:sp>
        <p:nvSpPr>
          <p:cNvPr id="9" name="TextBox 8">
            <a:extLst>
              <a:ext uri="{FF2B5EF4-FFF2-40B4-BE49-F238E27FC236}">
                <a16:creationId xmlns:a16="http://schemas.microsoft.com/office/drawing/2014/main" id="{417610F8-E4F3-40B1-904B-ABE521B5E5FB}"/>
              </a:ext>
            </a:extLst>
          </p:cNvPr>
          <p:cNvSpPr txBox="1"/>
          <p:nvPr/>
        </p:nvSpPr>
        <p:spPr>
          <a:xfrm>
            <a:off x="9113520" y="736176"/>
            <a:ext cx="2317504" cy="369332"/>
          </a:xfrm>
          <a:prstGeom prst="rect">
            <a:avLst/>
          </a:prstGeom>
          <a:noFill/>
        </p:spPr>
        <p:txBody>
          <a:bodyPr wrap="square" rtlCol="0">
            <a:spAutoFit/>
          </a:bodyPr>
          <a:lstStyle/>
          <a:p>
            <a:pPr algn="ctr"/>
            <a:r>
              <a:rPr lang="en-GB" dirty="0"/>
              <a:t>synthesized variant</a:t>
            </a:r>
          </a:p>
        </p:txBody>
      </p:sp>
      <p:sp>
        <p:nvSpPr>
          <p:cNvPr id="10" name="TextBox 9">
            <a:extLst>
              <a:ext uri="{FF2B5EF4-FFF2-40B4-BE49-F238E27FC236}">
                <a16:creationId xmlns:a16="http://schemas.microsoft.com/office/drawing/2014/main" id="{A83992A3-37E9-452F-85DC-BD4D1F6B1EFD}"/>
              </a:ext>
            </a:extLst>
          </p:cNvPr>
          <p:cNvSpPr txBox="1"/>
          <p:nvPr/>
        </p:nvSpPr>
        <p:spPr>
          <a:xfrm>
            <a:off x="827477" y="736176"/>
            <a:ext cx="2317504" cy="369332"/>
          </a:xfrm>
          <a:prstGeom prst="rect">
            <a:avLst/>
          </a:prstGeom>
          <a:noFill/>
        </p:spPr>
        <p:txBody>
          <a:bodyPr wrap="square" rtlCol="0">
            <a:spAutoFit/>
          </a:bodyPr>
          <a:lstStyle/>
          <a:p>
            <a:pPr algn="ctr"/>
            <a:r>
              <a:rPr lang="en-GB" dirty="0"/>
              <a:t>training samples</a:t>
            </a:r>
          </a:p>
        </p:txBody>
      </p:sp>
      <p:sp>
        <p:nvSpPr>
          <p:cNvPr id="11" name="TextBox 10">
            <a:extLst>
              <a:ext uri="{FF2B5EF4-FFF2-40B4-BE49-F238E27FC236}">
                <a16:creationId xmlns:a16="http://schemas.microsoft.com/office/drawing/2014/main" id="{3747A274-4D8C-4F95-9571-09E9E3904825}"/>
              </a:ext>
            </a:extLst>
          </p:cNvPr>
          <p:cNvSpPr txBox="1"/>
          <p:nvPr/>
        </p:nvSpPr>
        <p:spPr>
          <a:xfrm>
            <a:off x="5380594" y="2801510"/>
            <a:ext cx="1286214" cy="369332"/>
          </a:xfrm>
          <a:prstGeom prst="rect">
            <a:avLst/>
          </a:prstGeom>
          <a:noFill/>
        </p:spPr>
        <p:txBody>
          <a:bodyPr wrap="square" rtlCol="0">
            <a:spAutoFit/>
          </a:bodyPr>
          <a:lstStyle/>
          <a:p>
            <a:pPr algn="ctr"/>
            <a:r>
              <a:rPr lang="en-GB" dirty="0">
                <a:solidFill>
                  <a:srgbClr val="FF0000"/>
                </a:solidFill>
              </a:rPr>
              <a:t>objectives</a:t>
            </a:r>
          </a:p>
        </p:txBody>
      </p:sp>
      <p:sp>
        <p:nvSpPr>
          <p:cNvPr id="12" name="TextBox 11">
            <a:extLst>
              <a:ext uri="{FF2B5EF4-FFF2-40B4-BE49-F238E27FC236}">
                <a16:creationId xmlns:a16="http://schemas.microsoft.com/office/drawing/2014/main" id="{9752BC3E-D1B7-4511-91D7-DDC1B1E3A5ED}"/>
              </a:ext>
            </a:extLst>
          </p:cNvPr>
          <p:cNvSpPr txBox="1"/>
          <p:nvPr/>
        </p:nvSpPr>
        <p:spPr>
          <a:xfrm>
            <a:off x="5341801" y="736176"/>
            <a:ext cx="1363799" cy="369332"/>
          </a:xfrm>
          <a:prstGeom prst="rect">
            <a:avLst/>
          </a:prstGeom>
          <a:noFill/>
        </p:spPr>
        <p:txBody>
          <a:bodyPr wrap="square" rtlCol="0">
            <a:spAutoFit/>
          </a:bodyPr>
          <a:lstStyle/>
          <a:p>
            <a:pPr algn="ctr"/>
            <a:r>
              <a:rPr lang="en-GB" dirty="0">
                <a:solidFill>
                  <a:srgbClr val="FF0000"/>
                </a:solidFill>
              </a:rPr>
              <a:t>constraints</a:t>
            </a:r>
          </a:p>
        </p:txBody>
      </p:sp>
    </p:spTree>
    <p:extLst>
      <p:ext uri="{BB962C8B-B14F-4D97-AF65-F5344CB8AC3E}">
        <p14:creationId xmlns:p14="http://schemas.microsoft.com/office/powerpoint/2010/main" val="2438582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076F-F40E-44AF-B986-E212D66C6A51}"/>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54CA526B-BD87-46FF-A8C5-FD9CCA2FD429}"/>
              </a:ext>
            </a:extLst>
          </p:cNvPr>
          <p:cNvSpPr>
            <a:spLocks noGrp="1"/>
          </p:cNvSpPr>
          <p:nvPr>
            <p:ph idx="1"/>
          </p:nvPr>
        </p:nvSpPr>
        <p:spPr/>
        <p:txBody>
          <a:bodyPr/>
          <a:lstStyle/>
          <a:p>
            <a:r>
              <a:rPr lang="en-GB" dirty="0"/>
              <a:t>What did not work well</a:t>
            </a:r>
          </a:p>
          <a:p>
            <a:pPr lvl="1"/>
            <a:r>
              <a:rPr lang="en-GB" dirty="0"/>
              <a:t>learning  on shapes with many cycles</a:t>
            </a:r>
          </a:p>
          <a:p>
            <a:pPr lvl="1"/>
            <a:r>
              <a:rPr lang="en-GB" dirty="0"/>
              <a:t>instancing graphs with long cycles</a:t>
            </a:r>
          </a:p>
          <a:p>
            <a:pPr lvl="1"/>
            <a:endParaRPr lang="en-GB" dirty="0"/>
          </a:p>
          <a:p>
            <a:r>
              <a:rPr lang="en-GB" dirty="0"/>
              <a:t>What worked well</a:t>
            </a:r>
          </a:p>
          <a:p>
            <a:pPr lvl="1"/>
            <a:r>
              <a:rPr lang="en-GB" dirty="0"/>
              <a:t>synthesis of new strings from latent space</a:t>
            </a:r>
          </a:p>
          <a:p>
            <a:pPr lvl="1"/>
            <a:r>
              <a:rPr lang="en-GB" dirty="0"/>
              <a:t>non-context-free graphs/shapes</a:t>
            </a:r>
          </a:p>
          <a:p>
            <a:pPr lvl="1"/>
            <a:r>
              <a:rPr lang="en-GB" dirty="0"/>
              <a:t>mixing a similarity metric with distance in latent space</a:t>
            </a:r>
          </a:p>
          <a:p>
            <a:pPr lvl="1"/>
            <a:r>
              <a:rPr lang="en-GB" dirty="0"/>
              <a:t>validation of sampled shapes</a:t>
            </a:r>
          </a:p>
          <a:p>
            <a:pPr lvl="1"/>
            <a:r>
              <a:rPr lang="en-GB" dirty="0"/>
              <a:t>scalability with number of components, mesh size, “unclean” geometry</a:t>
            </a:r>
          </a:p>
          <a:p>
            <a:pPr lvl="1"/>
            <a:endParaRPr lang="en-GB" dirty="0"/>
          </a:p>
        </p:txBody>
      </p:sp>
      <p:sp>
        <p:nvSpPr>
          <p:cNvPr id="4" name="Slide Number Placeholder 3">
            <a:extLst>
              <a:ext uri="{FF2B5EF4-FFF2-40B4-BE49-F238E27FC236}">
                <a16:creationId xmlns:a16="http://schemas.microsoft.com/office/drawing/2014/main" id="{F50827B1-DA1C-4DA6-97A6-2BF8C4C1EFCF}"/>
              </a:ext>
            </a:extLst>
          </p:cNvPr>
          <p:cNvSpPr>
            <a:spLocks noGrp="1"/>
          </p:cNvSpPr>
          <p:nvPr>
            <p:ph type="sldNum" sz="quarter" idx="4"/>
          </p:nvPr>
        </p:nvSpPr>
        <p:spPr/>
        <p:txBody>
          <a:bodyPr/>
          <a:lstStyle/>
          <a:p>
            <a:fld id="{F938A95E-97EF-435F-B449-6DF58B6C7C84}" type="slidenum">
              <a:rPr lang="en-US" smtClean="0"/>
              <a:t>30</a:t>
            </a:fld>
            <a:endParaRPr lang="en-US" dirty="0"/>
          </a:p>
        </p:txBody>
      </p:sp>
    </p:spTree>
    <p:extLst>
      <p:ext uri="{BB962C8B-B14F-4D97-AF65-F5344CB8AC3E}">
        <p14:creationId xmlns:p14="http://schemas.microsoft.com/office/powerpoint/2010/main" val="2923267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35D7EE5-D875-4760-A8A8-0CF3B7AC27F7}"/>
              </a:ext>
            </a:extLst>
          </p:cNvPr>
          <p:cNvPicPr>
            <a:picLocks noChangeAspect="1"/>
          </p:cNvPicPr>
          <p:nvPr/>
        </p:nvPicPr>
        <p:blipFill rotWithShape="1">
          <a:blip r:embed="rId3">
            <a:extLst>
              <a:ext uri="{28A0092B-C50C-407E-A947-70E740481C1C}">
                <a14:useLocalDpi xmlns:a14="http://schemas.microsoft.com/office/drawing/2010/main" val="0"/>
              </a:ext>
            </a:extLst>
          </a:blip>
          <a:srcRect l="-827" r="5337" b="2926"/>
          <a:stretch/>
        </p:blipFill>
        <p:spPr>
          <a:xfrm>
            <a:off x="4150821" y="1408407"/>
            <a:ext cx="8041179" cy="5449593"/>
          </a:xfrm>
          <a:prstGeom prst="rect">
            <a:avLst/>
          </a:prstGeom>
        </p:spPr>
      </p:pic>
      <p:sp>
        <p:nvSpPr>
          <p:cNvPr id="2" name="Title 1">
            <a:extLst>
              <a:ext uri="{FF2B5EF4-FFF2-40B4-BE49-F238E27FC236}">
                <a16:creationId xmlns:a16="http://schemas.microsoft.com/office/drawing/2014/main" id="{63D1E2D0-C6B5-4973-91C2-2C4BDC42F1B2}"/>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id="{D881A89E-DD23-48FD-BBB6-0B03F0EE5F79}"/>
              </a:ext>
            </a:extLst>
          </p:cNvPr>
          <p:cNvSpPr>
            <a:spLocks noGrp="1"/>
          </p:cNvSpPr>
          <p:nvPr>
            <p:ph idx="1"/>
          </p:nvPr>
        </p:nvSpPr>
        <p:spPr/>
        <p:txBody>
          <a:bodyPr/>
          <a:lstStyle/>
          <a:p>
            <a:r>
              <a:rPr lang="en-GB" dirty="0"/>
              <a:t>Data-driven synthesis of </a:t>
            </a:r>
            <a:br>
              <a:rPr lang="en-GB" dirty="0"/>
            </a:br>
            <a:r>
              <a:rPr lang="en-GB" dirty="0"/>
              <a:t>structural variations</a:t>
            </a:r>
          </a:p>
          <a:p>
            <a:pPr lvl="1"/>
            <a:r>
              <a:rPr lang="en-GB" dirty="0"/>
              <a:t>large shape graphs</a:t>
            </a:r>
          </a:p>
          <a:p>
            <a:pPr lvl="1"/>
            <a:r>
              <a:rPr lang="en-GB" dirty="0"/>
              <a:t>arbitrary* topology</a:t>
            </a:r>
          </a:p>
          <a:p>
            <a:pPr lvl="1"/>
            <a:r>
              <a:rPr lang="en-GB" dirty="0"/>
              <a:t>shape interpolation</a:t>
            </a:r>
          </a:p>
          <a:p>
            <a:endParaRPr lang="en-GB" dirty="0"/>
          </a:p>
          <a:p>
            <a:r>
              <a:rPr lang="en-GB" dirty="0"/>
              <a:t>Procedural training sets</a:t>
            </a:r>
          </a:p>
          <a:p>
            <a:pPr lvl="1"/>
            <a:r>
              <a:rPr lang="en-GB" dirty="0"/>
              <a:t>from 2 examples</a:t>
            </a:r>
          </a:p>
          <a:p>
            <a:pPr lvl="1"/>
            <a:endParaRPr lang="en-GB" dirty="0"/>
          </a:p>
          <a:p>
            <a:r>
              <a:rPr lang="en-GB" dirty="0"/>
              <a:t>Shape to string mapping</a:t>
            </a:r>
          </a:p>
          <a:p>
            <a:pPr lvl="1"/>
            <a:r>
              <a:rPr lang="en-GB" dirty="0"/>
              <a:t>linearized shape graphs</a:t>
            </a:r>
          </a:p>
          <a:p>
            <a:endParaRPr lang="en-GB" dirty="0"/>
          </a:p>
          <a:p>
            <a:endParaRPr lang="en-GB" dirty="0"/>
          </a:p>
        </p:txBody>
      </p:sp>
      <p:sp>
        <p:nvSpPr>
          <p:cNvPr id="4" name="Slide Number Placeholder 3">
            <a:extLst>
              <a:ext uri="{FF2B5EF4-FFF2-40B4-BE49-F238E27FC236}">
                <a16:creationId xmlns:a16="http://schemas.microsoft.com/office/drawing/2014/main" id="{2B5A7649-A6ED-42AA-A521-D8B1BE3FCDEC}"/>
              </a:ext>
            </a:extLst>
          </p:cNvPr>
          <p:cNvSpPr>
            <a:spLocks noGrp="1"/>
          </p:cNvSpPr>
          <p:nvPr>
            <p:ph type="sldNum" sz="quarter" idx="4"/>
          </p:nvPr>
        </p:nvSpPr>
        <p:spPr/>
        <p:txBody>
          <a:bodyPr/>
          <a:lstStyle/>
          <a:p>
            <a:fld id="{F938A95E-97EF-435F-B449-6DF58B6C7C84}" type="slidenum">
              <a:rPr lang="en-US" smtClean="0"/>
              <a:t>31</a:t>
            </a:fld>
            <a:endParaRPr lang="en-US" dirty="0"/>
          </a:p>
        </p:txBody>
      </p:sp>
      <p:sp>
        <p:nvSpPr>
          <p:cNvPr id="15" name="TextBox 14">
            <a:extLst>
              <a:ext uri="{FF2B5EF4-FFF2-40B4-BE49-F238E27FC236}">
                <a16:creationId xmlns:a16="http://schemas.microsoft.com/office/drawing/2014/main" id="{76AD99DC-79DA-4862-A6F1-5BE358A25F8F}"/>
              </a:ext>
            </a:extLst>
          </p:cNvPr>
          <p:cNvSpPr txBox="1"/>
          <p:nvPr/>
        </p:nvSpPr>
        <p:spPr>
          <a:xfrm>
            <a:off x="9832934" y="4181180"/>
            <a:ext cx="1424248" cy="369332"/>
          </a:xfrm>
          <a:prstGeom prst="rect">
            <a:avLst/>
          </a:prstGeom>
          <a:noFill/>
        </p:spPr>
        <p:txBody>
          <a:bodyPr wrap="square" rtlCol="0">
            <a:spAutoFit/>
          </a:bodyPr>
          <a:lstStyle/>
          <a:p>
            <a:pPr algn="ctr"/>
            <a:r>
              <a:rPr lang="en-GB" dirty="0"/>
              <a:t>output</a:t>
            </a:r>
          </a:p>
        </p:txBody>
      </p:sp>
      <p:sp>
        <p:nvSpPr>
          <p:cNvPr id="16" name="TextBox 15">
            <a:extLst>
              <a:ext uri="{FF2B5EF4-FFF2-40B4-BE49-F238E27FC236}">
                <a16:creationId xmlns:a16="http://schemas.microsoft.com/office/drawing/2014/main" id="{D010E43B-F4DE-4410-9C8A-6B52819DD615}"/>
              </a:ext>
            </a:extLst>
          </p:cNvPr>
          <p:cNvSpPr txBox="1"/>
          <p:nvPr/>
        </p:nvSpPr>
        <p:spPr>
          <a:xfrm>
            <a:off x="5884387" y="6096000"/>
            <a:ext cx="1424248" cy="369332"/>
          </a:xfrm>
          <a:prstGeom prst="rect">
            <a:avLst/>
          </a:prstGeom>
          <a:noFill/>
        </p:spPr>
        <p:txBody>
          <a:bodyPr wrap="square" rtlCol="0">
            <a:spAutoFit/>
          </a:bodyPr>
          <a:lstStyle/>
          <a:p>
            <a:pPr algn="ctr"/>
            <a:r>
              <a:rPr lang="en-GB" dirty="0"/>
              <a:t>input</a:t>
            </a:r>
          </a:p>
        </p:txBody>
      </p:sp>
    </p:spTree>
    <p:extLst>
      <p:ext uri="{BB962C8B-B14F-4D97-AF65-F5344CB8AC3E}">
        <p14:creationId xmlns:p14="http://schemas.microsoft.com/office/powerpoint/2010/main" val="2753155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70C3-D669-42B6-9024-BF2AE61A459C}"/>
              </a:ext>
            </a:extLst>
          </p:cNvPr>
          <p:cNvSpPr>
            <a:spLocks noGrp="1"/>
          </p:cNvSpPr>
          <p:nvPr>
            <p:ph type="title"/>
          </p:nvPr>
        </p:nvSpPr>
        <p:spPr/>
        <p:txBody>
          <a:bodyPr/>
          <a:lstStyle/>
          <a:p>
            <a:r>
              <a:rPr lang="en-GB" dirty="0"/>
              <a:t>Thank You</a:t>
            </a:r>
          </a:p>
        </p:txBody>
      </p:sp>
      <p:pic>
        <p:nvPicPr>
          <p:cNvPr id="7" name="Picture 6">
            <a:extLst>
              <a:ext uri="{FF2B5EF4-FFF2-40B4-BE49-F238E27FC236}">
                <a16:creationId xmlns:a16="http://schemas.microsoft.com/office/drawing/2014/main" id="{14B826D5-FA02-403B-8556-2414AE0DA01E}"/>
              </a:ext>
            </a:extLst>
          </p:cNvPr>
          <p:cNvPicPr>
            <a:picLocks noChangeAspect="1"/>
          </p:cNvPicPr>
          <p:nvPr/>
        </p:nvPicPr>
        <p:blipFill rotWithShape="1">
          <a:blip r:embed="rId3">
            <a:extLst>
              <a:ext uri="{28A0092B-C50C-407E-A947-70E740481C1C}">
                <a14:useLocalDpi xmlns:a14="http://schemas.microsoft.com/office/drawing/2010/main" val="0"/>
              </a:ext>
            </a:extLst>
          </a:blip>
          <a:srcRect l="-827" r="5337" b="2926"/>
          <a:stretch/>
        </p:blipFill>
        <p:spPr>
          <a:xfrm>
            <a:off x="4150821" y="1408407"/>
            <a:ext cx="8041179" cy="5449593"/>
          </a:xfrm>
          <a:prstGeom prst="rect">
            <a:avLst/>
          </a:prstGeom>
        </p:spPr>
      </p:pic>
      <p:sp>
        <p:nvSpPr>
          <p:cNvPr id="4" name="TextBox 3">
            <a:extLst>
              <a:ext uri="{FF2B5EF4-FFF2-40B4-BE49-F238E27FC236}">
                <a16:creationId xmlns:a16="http://schemas.microsoft.com/office/drawing/2014/main" id="{A373715E-3813-40CA-BFF6-98555542EAC4}"/>
              </a:ext>
            </a:extLst>
          </p:cNvPr>
          <p:cNvSpPr txBox="1"/>
          <p:nvPr/>
        </p:nvSpPr>
        <p:spPr>
          <a:xfrm>
            <a:off x="6428935" y="6450037"/>
            <a:ext cx="5763065" cy="400110"/>
          </a:xfrm>
          <a:prstGeom prst="rect">
            <a:avLst/>
          </a:prstGeom>
          <a:noFill/>
        </p:spPr>
        <p:txBody>
          <a:bodyPr wrap="square" rtlCol="0">
            <a:spAutoFit/>
          </a:bodyPr>
          <a:lstStyle/>
          <a:p>
            <a:pPr algn="r"/>
            <a:r>
              <a:rPr lang="en-GB" sz="2000" dirty="0">
                <a:solidFill>
                  <a:schemeClr val="bg1">
                    <a:lumMod val="50000"/>
                  </a:schemeClr>
                </a:solidFill>
                <a:latin typeface="Consolas" panose="020B0609020204030204" pitchFamily="49" charset="0"/>
              </a:rPr>
              <a:t>https://github.com/javorkk/string2shape</a:t>
            </a:r>
          </a:p>
        </p:txBody>
      </p:sp>
    </p:spTree>
    <p:extLst>
      <p:ext uri="{BB962C8B-B14F-4D97-AF65-F5344CB8AC3E}">
        <p14:creationId xmlns:p14="http://schemas.microsoft.com/office/powerpoint/2010/main" val="541702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02B2-24F2-448F-B71F-DF7369B629D4}"/>
              </a:ext>
            </a:extLst>
          </p:cNvPr>
          <p:cNvSpPr>
            <a:spLocks noGrp="1"/>
          </p:cNvSpPr>
          <p:nvPr>
            <p:ph type="title"/>
          </p:nvPr>
        </p:nvSpPr>
        <p:spPr/>
        <p:txBody>
          <a:bodyPr/>
          <a:lstStyle/>
          <a:p>
            <a:r>
              <a:rPr lang="en-GB" dirty="0"/>
              <a:t>Related Work</a:t>
            </a:r>
          </a:p>
        </p:txBody>
      </p:sp>
      <p:sp>
        <p:nvSpPr>
          <p:cNvPr id="3" name="Content Placeholder 2">
            <a:extLst>
              <a:ext uri="{FF2B5EF4-FFF2-40B4-BE49-F238E27FC236}">
                <a16:creationId xmlns:a16="http://schemas.microsoft.com/office/drawing/2014/main" id="{CFF03E55-F01F-44E5-83DF-D9B21DEB4AB1}"/>
              </a:ext>
            </a:extLst>
          </p:cNvPr>
          <p:cNvSpPr>
            <a:spLocks noGrp="1"/>
          </p:cNvSpPr>
          <p:nvPr>
            <p:ph idx="1"/>
          </p:nvPr>
        </p:nvSpPr>
        <p:spPr>
          <a:xfrm>
            <a:off x="439650" y="762000"/>
            <a:ext cx="11785600" cy="6096000"/>
          </a:xfrm>
        </p:spPr>
        <p:txBody>
          <a:bodyPr/>
          <a:lstStyle/>
          <a:p>
            <a:r>
              <a:rPr lang="en-GB" dirty="0"/>
              <a:t>Deep learning</a:t>
            </a:r>
          </a:p>
          <a:p>
            <a:endParaRPr lang="en-GB" dirty="0"/>
          </a:p>
          <a:p>
            <a:endParaRPr lang="en-GB" dirty="0"/>
          </a:p>
          <a:p>
            <a:endParaRPr lang="en-GB" dirty="0"/>
          </a:p>
          <a:p>
            <a:endParaRPr lang="en-GB" dirty="0"/>
          </a:p>
          <a:p>
            <a:endParaRPr lang="en-GB" dirty="0"/>
          </a:p>
          <a:p>
            <a:r>
              <a:rPr lang="en-GB" dirty="0"/>
              <a:t>Procedural </a:t>
            </a:r>
            <a:r>
              <a:rPr lang="en-GB" dirty="0" err="1"/>
              <a:t>modeling</a:t>
            </a:r>
            <a:endParaRPr lang="en-GB" dirty="0"/>
          </a:p>
        </p:txBody>
      </p:sp>
      <p:sp>
        <p:nvSpPr>
          <p:cNvPr id="4" name="Slide Number Placeholder 3">
            <a:extLst>
              <a:ext uri="{FF2B5EF4-FFF2-40B4-BE49-F238E27FC236}">
                <a16:creationId xmlns:a16="http://schemas.microsoft.com/office/drawing/2014/main" id="{FBE040A1-7002-473F-B8A5-5CC9A3ABFE3B}"/>
              </a:ext>
            </a:extLst>
          </p:cNvPr>
          <p:cNvSpPr>
            <a:spLocks noGrp="1"/>
          </p:cNvSpPr>
          <p:nvPr>
            <p:ph type="sldNum" sz="quarter" idx="4"/>
          </p:nvPr>
        </p:nvSpPr>
        <p:spPr/>
        <p:txBody>
          <a:bodyPr/>
          <a:lstStyle/>
          <a:p>
            <a:fld id="{F938A95E-97EF-435F-B449-6DF58B6C7C84}" type="slidenum">
              <a:rPr lang="en-US" smtClean="0"/>
              <a:t>4</a:t>
            </a:fld>
            <a:endParaRPr lang="en-US" dirty="0"/>
          </a:p>
        </p:txBody>
      </p:sp>
      <p:pic>
        <p:nvPicPr>
          <p:cNvPr id="5" name="Picture 4">
            <a:extLst>
              <a:ext uri="{FF2B5EF4-FFF2-40B4-BE49-F238E27FC236}">
                <a16:creationId xmlns:a16="http://schemas.microsoft.com/office/drawing/2014/main" id="{753D0F1C-AB0E-4D71-ABF4-0291EB42C9E2}"/>
              </a:ext>
            </a:extLst>
          </p:cNvPr>
          <p:cNvPicPr>
            <a:picLocks noChangeAspect="1"/>
          </p:cNvPicPr>
          <p:nvPr/>
        </p:nvPicPr>
        <p:blipFill>
          <a:blip r:embed="rId3"/>
          <a:stretch>
            <a:fillRect/>
          </a:stretch>
        </p:blipFill>
        <p:spPr>
          <a:xfrm>
            <a:off x="738463" y="1499375"/>
            <a:ext cx="4686663" cy="1429392"/>
          </a:xfrm>
          <a:prstGeom prst="rect">
            <a:avLst/>
          </a:prstGeom>
        </p:spPr>
      </p:pic>
      <p:sp>
        <p:nvSpPr>
          <p:cNvPr id="6" name="TextBox 5">
            <a:extLst>
              <a:ext uri="{FF2B5EF4-FFF2-40B4-BE49-F238E27FC236}">
                <a16:creationId xmlns:a16="http://schemas.microsoft.com/office/drawing/2014/main" id="{E2ACF289-1ACC-48CA-9824-3AC1873BD82B}"/>
              </a:ext>
            </a:extLst>
          </p:cNvPr>
          <p:cNvSpPr txBox="1"/>
          <p:nvPr/>
        </p:nvSpPr>
        <p:spPr>
          <a:xfrm>
            <a:off x="4311222" y="2928767"/>
            <a:ext cx="1113904" cy="369332"/>
          </a:xfrm>
          <a:prstGeom prst="rect">
            <a:avLst/>
          </a:prstGeom>
          <a:noFill/>
        </p:spPr>
        <p:txBody>
          <a:bodyPr wrap="square" rtlCol="0">
            <a:spAutoFit/>
          </a:bodyPr>
          <a:lstStyle/>
          <a:p>
            <a:pPr algn="r"/>
            <a:r>
              <a:rPr lang="en-GB" dirty="0"/>
              <a:t>[Li et al.]</a:t>
            </a:r>
          </a:p>
        </p:txBody>
      </p:sp>
      <p:pic>
        <p:nvPicPr>
          <p:cNvPr id="7" name="Picture 6">
            <a:extLst>
              <a:ext uri="{FF2B5EF4-FFF2-40B4-BE49-F238E27FC236}">
                <a16:creationId xmlns:a16="http://schemas.microsoft.com/office/drawing/2014/main" id="{7E577505-50BC-40A5-B822-7B8A8C52DBD8}"/>
              </a:ext>
            </a:extLst>
          </p:cNvPr>
          <p:cNvPicPr>
            <a:picLocks noChangeAspect="1"/>
          </p:cNvPicPr>
          <p:nvPr/>
        </p:nvPicPr>
        <p:blipFill rotWithShape="1">
          <a:blip r:embed="rId4"/>
          <a:srcRect l="50555" t="49589" b="18974"/>
          <a:stretch/>
        </p:blipFill>
        <p:spPr>
          <a:xfrm>
            <a:off x="6593754" y="1416996"/>
            <a:ext cx="4779339" cy="1487666"/>
          </a:xfrm>
          <a:prstGeom prst="rect">
            <a:avLst/>
          </a:prstGeom>
        </p:spPr>
      </p:pic>
      <p:sp>
        <p:nvSpPr>
          <p:cNvPr id="8" name="TextBox 7">
            <a:extLst>
              <a:ext uri="{FF2B5EF4-FFF2-40B4-BE49-F238E27FC236}">
                <a16:creationId xmlns:a16="http://schemas.microsoft.com/office/drawing/2014/main" id="{C66D6471-6DC4-466C-B0CB-64F3DCD69233}"/>
              </a:ext>
            </a:extLst>
          </p:cNvPr>
          <p:cNvSpPr txBox="1"/>
          <p:nvPr/>
        </p:nvSpPr>
        <p:spPr>
          <a:xfrm>
            <a:off x="10026176" y="2928767"/>
            <a:ext cx="1394820" cy="369332"/>
          </a:xfrm>
          <a:prstGeom prst="rect">
            <a:avLst/>
          </a:prstGeom>
          <a:noFill/>
        </p:spPr>
        <p:txBody>
          <a:bodyPr wrap="square" rtlCol="0">
            <a:spAutoFit/>
          </a:bodyPr>
          <a:lstStyle/>
          <a:p>
            <a:pPr algn="r"/>
            <a:r>
              <a:rPr lang="en-GB" dirty="0"/>
              <a:t>[Sung et al.]</a:t>
            </a:r>
          </a:p>
        </p:txBody>
      </p:sp>
      <p:pic>
        <p:nvPicPr>
          <p:cNvPr id="9" name="Picture 8">
            <a:extLst>
              <a:ext uri="{FF2B5EF4-FFF2-40B4-BE49-F238E27FC236}">
                <a16:creationId xmlns:a16="http://schemas.microsoft.com/office/drawing/2014/main" id="{779250FD-CF59-435A-8690-55B4363B49E3}"/>
              </a:ext>
            </a:extLst>
          </p:cNvPr>
          <p:cNvPicPr>
            <a:picLocks noChangeAspect="1"/>
          </p:cNvPicPr>
          <p:nvPr/>
        </p:nvPicPr>
        <p:blipFill rotWithShape="1">
          <a:blip r:embed="rId5"/>
          <a:srcRect l="3716" r="74576"/>
          <a:stretch/>
        </p:blipFill>
        <p:spPr>
          <a:xfrm>
            <a:off x="6403369" y="4251413"/>
            <a:ext cx="1579104" cy="1932301"/>
          </a:xfrm>
          <a:prstGeom prst="rect">
            <a:avLst/>
          </a:prstGeom>
        </p:spPr>
      </p:pic>
      <p:sp>
        <p:nvSpPr>
          <p:cNvPr id="10" name="TextBox 9">
            <a:extLst>
              <a:ext uri="{FF2B5EF4-FFF2-40B4-BE49-F238E27FC236}">
                <a16:creationId xmlns:a16="http://schemas.microsoft.com/office/drawing/2014/main" id="{0726986F-F8C9-46AA-8E9B-5AD591C8A3C1}"/>
              </a:ext>
            </a:extLst>
          </p:cNvPr>
          <p:cNvSpPr txBox="1"/>
          <p:nvPr/>
        </p:nvSpPr>
        <p:spPr>
          <a:xfrm>
            <a:off x="9934034" y="6090592"/>
            <a:ext cx="1579104" cy="369332"/>
          </a:xfrm>
          <a:prstGeom prst="rect">
            <a:avLst/>
          </a:prstGeom>
          <a:noFill/>
        </p:spPr>
        <p:txBody>
          <a:bodyPr wrap="square" rtlCol="0">
            <a:spAutoFit/>
          </a:bodyPr>
          <a:lstStyle/>
          <a:p>
            <a:pPr algn="r"/>
            <a:r>
              <a:rPr lang="en-GB" dirty="0"/>
              <a:t>[Ritchie et al.]</a:t>
            </a:r>
          </a:p>
        </p:txBody>
      </p:sp>
      <p:pic>
        <p:nvPicPr>
          <p:cNvPr id="11" name="Picture 10">
            <a:extLst>
              <a:ext uri="{FF2B5EF4-FFF2-40B4-BE49-F238E27FC236}">
                <a16:creationId xmlns:a16="http://schemas.microsoft.com/office/drawing/2014/main" id="{978405F5-A5BD-4182-BF06-FCF16E3407A8}"/>
              </a:ext>
            </a:extLst>
          </p:cNvPr>
          <p:cNvPicPr>
            <a:picLocks noChangeAspect="1"/>
          </p:cNvPicPr>
          <p:nvPr/>
        </p:nvPicPr>
        <p:blipFill>
          <a:blip r:embed="rId6"/>
          <a:stretch>
            <a:fillRect/>
          </a:stretch>
        </p:blipFill>
        <p:spPr>
          <a:xfrm>
            <a:off x="511380" y="4395407"/>
            <a:ext cx="5193770" cy="1700593"/>
          </a:xfrm>
          <a:prstGeom prst="rect">
            <a:avLst/>
          </a:prstGeom>
        </p:spPr>
      </p:pic>
      <p:sp>
        <p:nvSpPr>
          <p:cNvPr id="12" name="TextBox 11">
            <a:extLst>
              <a:ext uri="{FF2B5EF4-FFF2-40B4-BE49-F238E27FC236}">
                <a16:creationId xmlns:a16="http://schemas.microsoft.com/office/drawing/2014/main" id="{712D762E-0274-4BA9-835D-FEF618A51366}"/>
              </a:ext>
            </a:extLst>
          </p:cNvPr>
          <p:cNvSpPr txBox="1"/>
          <p:nvPr/>
        </p:nvSpPr>
        <p:spPr>
          <a:xfrm>
            <a:off x="3800284" y="6096000"/>
            <a:ext cx="1579104" cy="369332"/>
          </a:xfrm>
          <a:prstGeom prst="rect">
            <a:avLst/>
          </a:prstGeom>
          <a:noFill/>
        </p:spPr>
        <p:txBody>
          <a:bodyPr wrap="square" rtlCol="0">
            <a:spAutoFit/>
          </a:bodyPr>
          <a:lstStyle/>
          <a:p>
            <a:pPr algn="r"/>
            <a:r>
              <a:rPr lang="en-GB" dirty="0"/>
              <a:t>[</a:t>
            </a:r>
            <a:r>
              <a:rPr lang="en-GB" dirty="0" err="1"/>
              <a:t>Talton</a:t>
            </a:r>
            <a:r>
              <a:rPr lang="en-GB" dirty="0"/>
              <a:t> et al.]</a:t>
            </a:r>
          </a:p>
        </p:txBody>
      </p:sp>
      <p:pic>
        <p:nvPicPr>
          <p:cNvPr id="13" name="Picture 12">
            <a:extLst>
              <a:ext uri="{FF2B5EF4-FFF2-40B4-BE49-F238E27FC236}">
                <a16:creationId xmlns:a16="http://schemas.microsoft.com/office/drawing/2014/main" id="{5B2F67F5-838C-4CEC-93AF-E9C710006A67}"/>
              </a:ext>
            </a:extLst>
          </p:cNvPr>
          <p:cNvPicPr>
            <a:picLocks noChangeAspect="1"/>
          </p:cNvPicPr>
          <p:nvPr/>
        </p:nvPicPr>
        <p:blipFill rotWithShape="1">
          <a:blip r:embed="rId5"/>
          <a:srcRect l="36017" r="40296"/>
          <a:stretch/>
        </p:blipFill>
        <p:spPr>
          <a:xfrm>
            <a:off x="8013287" y="4201731"/>
            <a:ext cx="1723053" cy="1932301"/>
          </a:xfrm>
          <a:prstGeom prst="rect">
            <a:avLst/>
          </a:prstGeom>
        </p:spPr>
      </p:pic>
      <p:pic>
        <p:nvPicPr>
          <p:cNvPr id="14" name="Picture 13">
            <a:extLst>
              <a:ext uri="{FF2B5EF4-FFF2-40B4-BE49-F238E27FC236}">
                <a16:creationId xmlns:a16="http://schemas.microsoft.com/office/drawing/2014/main" id="{80D32714-43D4-433D-80D7-A49792E34FAF}"/>
              </a:ext>
            </a:extLst>
          </p:cNvPr>
          <p:cNvPicPr>
            <a:picLocks noChangeAspect="1"/>
          </p:cNvPicPr>
          <p:nvPr/>
        </p:nvPicPr>
        <p:blipFill rotWithShape="1">
          <a:blip r:embed="rId5"/>
          <a:srcRect l="69297" r="4399"/>
          <a:stretch/>
        </p:blipFill>
        <p:spPr>
          <a:xfrm>
            <a:off x="9767155" y="4201730"/>
            <a:ext cx="1913465" cy="1932301"/>
          </a:xfrm>
          <a:prstGeom prst="rect">
            <a:avLst/>
          </a:prstGeom>
        </p:spPr>
      </p:pic>
    </p:spTree>
    <p:extLst>
      <p:ext uri="{BB962C8B-B14F-4D97-AF65-F5344CB8AC3E}">
        <p14:creationId xmlns:p14="http://schemas.microsoft.com/office/powerpoint/2010/main" val="1347876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D418F-40DA-4E89-98BB-ABAE547F5A12}"/>
              </a:ext>
            </a:extLst>
          </p:cNvPr>
          <p:cNvSpPr>
            <a:spLocks noGrp="1"/>
          </p:cNvSpPr>
          <p:nvPr>
            <p:ph type="title"/>
          </p:nvPr>
        </p:nvSpPr>
        <p:spPr/>
        <p:txBody>
          <a:bodyPr/>
          <a:lstStyle/>
          <a:p>
            <a:r>
              <a:rPr lang="en-GB" dirty="0"/>
              <a:t>Context-Free vs Tiling Grammars</a:t>
            </a:r>
          </a:p>
        </p:txBody>
      </p:sp>
      <p:sp>
        <p:nvSpPr>
          <p:cNvPr id="4" name="Slide Number Placeholder 3">
            <a:extLst>
              <a:ext uri="{FF2B5EF4-FFF2-40B4-BE49-F238E27FC236}">
                <a16:creationId xmlns:a16="http://schemas.microsoft.com/office/drawing/2014/main" id="{28D80ACF-D349-4405-BBA4-6BDB8745E19C}"/>
              </a:ext>
            </a:extLst>
          </p:cNvPr>
          <p:cNvSpPr>
            <a:spLocks noGrp="1"/>
          </p:cNvSpPr>
          <p:nvPr>
            <p:ph type="sldNum" sz="quarter" idx="4"/>
          </p:nvPr>
        </p:nvSpPr>
        <p:spPr/>
        <p:txBody>
          <a:bodyPr/>
          <a:lstStyle/>
          <a:p>
            <a:fld id="{F938A95E-97EF-435F-B449-6DF58B6C7C84}" type="slidenum">
              <a:rPr lang="en-US" smtClean="0"/>
              <a:t>5</a:t>
            </a:fld>
            <a:endParaRPr lang="en-US" dirty="0"/>
          </a:p>
        </p:txBody>
      </p:sp>
      <p:grpSp>
        <p:nvGrpSpPr>
          <p:cNvPr id="5" name="Group 4">
            <a:extLst>
              <a:ext uri="{FF2B5EF4-FFF2-40B4-BE49-F238E27FC236}">
                <a16:creationId xmlns:a16="http://schemas.microsoft.com/office/drawing/2014/main" id="{F0201E12-9FF0-425D-A32D-0D3599573274}"/>
              </a:ext>
            </a:extLst>
          </p:cNvPr>
          <p:cNvGrpSpPr>
            <a:grpSpLocks noChangeAspect="1"/>
          </p:cNvGrpSpPr>
          <p:nvPr/>
        </p:nvGrpSpPr>
        <p:grpSpPr>
          <a:xfrm>
            <a:off x="7814811" y="2108689"/>
            <a:ext cx="2463384" cy="4001876"/>
            <a:chOff x="6541551" y="4603584"/>
            <a:chExt cx="1231692" cy="2000938"/>
          </a:xfrm>
        </p:grpSpPr>
        <p:grpSp>
          <p:nvGrpSpPr>
            <p:cNvPr id="6" name="Group 5">
              <a:extLst>
                <a:ext uri="{FF2B5EF4-FFF2-40B4-BE49-F238E27FC236}">
                  <a16:creationId xmlns:a16="http://schemas.microsoft.com/office/drawing/2014/main" id="{A3FA52FB-82F4-4D29-99FD-E583C67195C7}"/>
                </a:ext>
              </a:extLst>
            </p:cNvPr>
            <p:cNvGrpSpPr/>
            <p:nvPr/>
          </p:nvGrpSpPr>
          <p:grpSpPr>
            <a:xfrm>
              <a:off x="7308669" y="6054045"/>
              <a:ext cx="269906" cy="368371"/>
              <a:chOff x="6848662" y="3044986"/>
              <a:chExt cx="337383" cy="460464"/>
            </a:xfrm>
          </p:grpSpPr>
          <p:sp>
            <p:nvSpPr>
              <p:cNvPr id="126" name="Rectangle 125">
                <a:extLst>
                  <a:ext uri="{FF2B5EF4-FFF2-40B4-BE49-F238E27FC236}">
                    <a16:creationId xmlns:a16="http://schemas.microsoft.com/office/drawing/2014/main" id="{58B865CE-1AFC-4242-9063-A510D833078C}"/>
                  </a:ext>
                </a:extLst>
              </p:cNvPr>
              <p:cNvSpPr/>
              <p:nvPr/>
            </p:nvSpPr>
            <p:spPr bwMode="auto">
              <a:xfrm>
                <a:off x="6852136" y="3044986"/>
                <a:ext cx="332927" cy="457201"/>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27" name="Rectangle 126">
                <a:extLst>
                  <a:ext uri="{FF2B5EF4-FFF2-40B4-BE49-F238E27FC236}">
                    <a16:creationId xmlns:a16="http://schemas.microsoft.com/office/drawing/2014/main" id="{65BCE2B5-FC68-47AC-BC37-6BF220729BA2}"/>
                  </a:ext>
                </a:extLst>
              </p:cNvPr>
              <p:cNvSpPr/>
              <p:nvPr/>
            </p:nvSpPr>
            <p:spPr bwMode="auto">
              <a:xfrm>
                <a:off x="6897329" y="3068003"/>
                <a:ext cx="234553" cy="434184"/>
              </a:xfrm>
              <a:prstGeom prst="rect">
                <a:avLst/>
              </a:prstGeom>
              <a:solidFill>
                <a:srgbClr val="CC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Arial" charset="0"/>
                </a:endParaRPr>
              </a:p>
            </p:txBody>
          </p:sp>
          <p:cxnSp>
            <p:nvCxnSpPr>
              <p:cNvPr id="128" name="Straight Connector 127">
                <a:extLst>
                  <a:ext uri="{FF2B5EF4-FFF2-40B4-BE49-F238E27FC236}">
                    <a16:creationId xmlns:a16="http://schemas.microsoft.com/office/drawing/2014/main" id="{36D74998-6719-476A-9627-DE00548BCEA5}"/>
                  </a:ext>
                </a:extLst>
              </p:cNvPr>
              <p:cNvCxnSpPr/>
              <p:nvPr/>
            </p:nvCxnSpPr>
            <p:spPr bwMode="auto">
              <a:xfrm>
                <a:off x="6849908" y="3505450"/>
                <a:ext cx="335155"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sp>
            <p:nvSpPr>
              <p:cNvPr id="129" name="Rectangle 128">
                <a:extLst>
                  <a:ext uri="{FF2B5EF4-FFF2-40B4-BE49-F238E27FC236}">
                    <a16:creationId xmlns:a16="http://schemas.microsoft.com/office/drawing/2014/main" id="{8067EA60-3EA5-4035-8599-827DBEAE3647}"/>
                  </a:ext>
                </a:extLst>
              </p:cNvPr>
              <p:cNvSpPr/>
              <p:nvPr/>
            </p:nvSpPr>
            <p:spPr bwMode="auto">
              <a:xfrm>
                <a:off x="6848662" y="3044986"/>
                <a:ext cx="337383" cy="457201"/>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nvGrpSpPr>
            <p:cNvPr id="7" name="Group 6">
              <a:extLst>
                <a:ext uri="{FF2B5EF4-FFF2-40B4-BE49-F238E27FC236}">
                  <a16:creationId xmlns:a16="http://schemas.microsoft.com/office/drawing/2014/main" id="{89735B0C-334C-405F-B9AC-A5E9C9EEBE8E}"/>
                </a:ext>
              </a:extLst>
            </p:cNvPr>
            <p:cNvGrpSpPr/>
            <p:nvPr/>
          </p:nvGrpSpPr>
          <p:grpSpPr>
            <a:xfrm>
              <a:off x="6751057" y="6052033"/>
              <a:ext cx="269906" cy="365760"/>
              <a:chOff x="6319682" y="3048000"/>
              <a:chExt cx="337383" cy="457200"/>
            </a:xfrm>
          </p:grpSpPr>
          <p:sp>
            <p:nvSpPr>
              <p:cNvPr id="122" name="Rectangle 121">
                <a:extLst>
                  <a:ext uri="{FF2B5EF4-FFF2-40B4-BE49-F238E27FC236}">
                    <a16:creationId xmlns:a16="http://schemas.microsoft.com/office/drawing/2014/main" id="{02BE8B7C-3FFB-47B7-A3F8-85D4F118084D}"/>
                  </a:ext>
                </a:extLst>
              </p:cNvPr>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nvGrpSpPr>
              <p:cNvPr id="123" name="Group 122">
                <a:extLst>
                  <a:ext uri="{FF2B5EF4-FFF2-40B4-BE49-F238E27FC236}">
                    <a16:creationId xmlns:a16="http://schemas.microsoft.com/office/drawing/2014/main" id="{5AA94005-CC2E-4839-807B-655ED42D5C9C}"/>
                  </a:ext>
                </a:extLst>
              </p:cNvPr>
              <p:cNvGrpSpPr/>
              <p:nvPr/>
            </p:nvGrpSpPr>
            <p:grpSpPr>
              <a:xfrm>
                <a:off x="6324600" y="3048000"/>
                <a:ext cx="332465" cy="457200"/>
                <a:chOff x="6324600" y="3048000"/>
                <a:chExt cx="332465" cy="457200"/>
              </a:xfrm>
            </p:grpSpPr>
            <p:sp>
              <p:nvSpPr>
                <p:cNvPr id="124" name="Rectangle 123">
                  <a:extLst>
                    <a:ext uri="{FF2B5EF4-FFF2-40B4-BE49-F238E27FC236}">
                      <a16:creationId xmlns:a16="http://schemas.microsoft.com/office/drawing/2014/main" id="{1323F67C-DF0F-4C25-BFE1-6C43115A3508}"/>
                    </a:ext>
                  </a:extLst>
                </p:cNvPr>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25" name="Rectangle 124">
                  <a:extLst>
                    <a:ext uri="{FF2B5EF4-FFF2-40B4-BE49-F238E27FC236}">
                      <a16:creationId xmlns:a16="http://schemas.microsoft.com/office/drawing/2014/main" id="{739FE4A0-A836-476F-BB32-5ECA8837CF21}"/>
                    </a:ext>
                  </a:extLst>
                </p:cNvPr>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grpSp>
          <p:nvGrpSpPr>
            <p:cNvPr id="8" name="Group 7">
              <a:extLst>
                <a:ext uri="{FF2B5EF4-FFF2-40B4-BE49-F238E27FC236}">
                  <a16:creationId xmlns:a16="http://schemas.microsoft.com/office/drawing/2014/main" id="{F523CF8D-508F-4A02-AC1B-F14F585CF719}"/>
                </a:ext>
              </a:extLst>
            </p:cNvPr>
            <p:cNvGrpSpPr/>
            <p:nvPr/>
          </p:nvGrpSpPr>
          <p:grpSpPr>
            <a:xfrm>
              <a:off x="6751057" y="6475927"/>
              <a:ext cx="281570" cy="123571"/>
              <a:chOff x="6337642" y="4104278"/>
              <a:chExt cx="526062" cy="154464"/>
            </a:xfrm>
          </p:grpSpPr>
          <p:sp>
            <p:nvSpPr>
              <p:cNvPr id="119" name="Rectangle 118">
                <a:extLst>
                  <a:ext uri="{FF2B5EF4-FFF2-40B4-BE49-F238E27FC236}">
                    <a16:creationId xmlns:a16="http://schemas.microsoft.com/office/drawing/2014/main" id="{C4E3593A-AEF9-4BD9-81B6-065787ACFE0D}"/>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20" name="Rectangle 119">
                <a:extLst>
                  <a:ext uri="{FF2B5EF4-FFF2-40B4-BE49-F238E27FC236}">
                    <a16:creationId xmlns:a16="http://schemas.microsoft.com/office/drawing/2014/main" id="{4A15C091-9E40-44F7-9818-52B11A73C89B}"/>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121" name="Straight Connector 120">
                <a:extLst>
                  <a:ext uri="{FF2B5EF4-FFF2-40B4-BE49-F238E27FC236}">
                    <a16:creationId xmlns:a16="http://schemas.microsoft.com/office/drawing/2014/main" id="{8A2283E8-A704-406D-A7B2-9FC7D18C2C5B}"/>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9" name="Group 8">
              <a:extLst>
                <a:ext uri="{FF2B5EF4-FFF2-40B4-BE49-F238E27FC236}">
                  <a16:creationId xmlns:a16="http://schemas.microsoft.com/office/drawing/2014/main" id="{F69ECE40-3FCA-4D76-A4E9-C8808FB11C93}"/>
                </a:ext>
              </a:extLst>
            </p:cNvPr>
            <p:cNvGrpSpPr/>
            <p:nvPr/>
          </p:nvGrpSpPr>
          <p:grpSpPr>
            <a:xfrm>
              <a:off x="6546992" y="6470400"/>
              <a:ext cx="136390" cy="130851"/>
              <a:chOff x="4323678" y="4129469"/>
              <a:chExt cx="170488" cy="163564"/>
            </a:xfrm>
          </p:grpSpPr>
          <p:sp>
            <p:nvSpPr>
              <p:cNvPr id="116" name="Rectangle 115">
                <a:extLst>
                  <a:ext uri="{FF2B5EF4-FFF2-40B4-BE49-F238E27FC236}">
                    <a16:creationId xmlns:a16="http://schemas.microsoft.com/office/drawing/2014/main" id="{806156CC-F3E9-446E-93A3-ECEA5B7B1949}"/>
                  </a:ext>
                </a:extLst>
              </p:cNvPr>
              <p:cNvSpPr/>
              <p:nvPr/>
            </p:nvSpPr>
            <p:spPr bwMode="auto">
              <a:xfrm>
                <a:off x="4323678" y="4129469"/>
                <a:ext cx="155874"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117" name="Straight Connector 116">
                <a:extLst>
                  <a:ext uri="{FF2B5EF4-FFF2-40B4-BE49-F238E27FC236}">
                    <a16:creationId xmlns:a16="http://schemas.microsoft.com/office/drawing/2014/main" id="{A66A96AB-77AA-49CA-ACF5-9725FB0171CC}"/>
                  </a:ext>
                </a:extLst>
              </p:cNvPr>
              <p:cNvCxnSpPr/>
              <p:nvPr/>
            </p:nvCxnSpPr>
            <p:spPr bwMode="auto">
              <a:xfrm>
                <a:off x="4479552" y="4138569"/>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cxnSp>
            <p:nvCxnSpPr>
              <p:cNvPr id="118" name="Straight Connector 117">
                <a:extLst>
                  <a:ext uri="{FF2B5EF4-FFF2-40B4-BE49-F238E27FC236}">
                    <a16:creationId xmlns:a16="http://schemas.microsoft.com/office/drawing/2014/main" id="{A9619B15-AB75-40C1-B48F-E0DFE43A5787}"/>
                  </a:ext>
                </a:extLst>
              </p:cNvPr>
              <p:cNvCxnSpPr/>
              <p:nvPr/>
            </p:nvCxnSpPr>
            <p:spPr bwMode="auto">
              <a:xfrm rot="16200000">
                <a:off x="4416934" y="4052237"/>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grpSp>
        <p:grpSp>
          <p:nvGrpSpPr>
            <p:cNvPr id="10" name="Group 9">
              <a:extLst>
                <a:ext uri="{FF2B5EF4-FFF2-40B4-BE49-F238E27FC236}">
                  <a16:creationId xmlns:a16="http://schemas.microsoft.com/office/drawing/2014/main" id="{685ADD07-27C2-45C8-9B02-67ED93CFB687}"/>
                </a:ext>
              </a:extLst>
            </p:cNvPr>
            <p:cNvGrpSpPr/>
            <p:nvPr/>
          </p:nvGrpSpPr>
          <p:grpSpPr>
            <a:xfrm>
              <a:off x="7294565" y="6475927"/>
              <a:ext cx="282985" cy="123571"/>
              <a:chOff x="6337642" y="4104278"/>
              <a:chExt cx="526062" cy="154464"/>
            </a:xfrm>
          </p:grpSpPr>
          <p:sp>
            <p:nvSpPr>
              <p:cNvPr id="113" name="Rectangle 112">
                <a:extLst>
                  <a:ext uri="{FF2B5EF4-FFF2-40B4-BE49-F238E27FC236}">
                    <a16:creationId xmlns:a16="http://schemas.microsoft.com/office/drawing/2014/main" id="{58F4FA9A-1614-4782-AE39-5942B4108D36}"/>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14" name="Rectangle 113">
                <a:extLst>
                  <a:ext uri="{FF2B5EF4-FFF2-40B4-BE49-F238E27FC236}">
                    <a16:creationId xmlns:a16="http://schemas.microsoft.com/office/drawing/2014/main" id="{AFDBF7AA-A9BE-43E2-A045-84BDB1F5399F}"/>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115" name="Straight Connector 114">
                <a:extLst>
                  <a:ext uri="{FF2B5EF4-FFF2-40B4-BE49-F238E27FC236}">
                    <a16:creationId xmlns:a16="http://schemas.microsoft.com/office/drawing/2014/main" id="{E7873C81-0619-4654-B70A-4E01FC3215E8}"/>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11" name="Group 10">
              <a:extLst>
                <a:ext uri="{FF2B5EF4-FFF2-40B4-BE49-F238E27FC236}">
                  <a16:creationId xmlns:a16="http://schemas.microsoft.com/office/drawing/2014/main" id="{FE6AB552-ECBD-4C07-B43A-85D3A8530B50}"/>
                </a:ext>
              </a:extLst>
            </p:cNvPr>
            <p:cNvGrpSpPr/>
            <p:nvPr/>
          </p:nvGrpSpPr>
          <p:grpSpPr>
            <a:xfrm flipH="1">
              <a:off x="7636853" y="6473671"/>
              <a:ext cx="136390" cy="130851"/>
              <a:chOff x="4323678" y="4129469"/>
              <a:chExt cx="170488" cy="163564"/>
            </a:xfrm>
          </p:grpSpPr>
          <p:sp>
            <p:nvSpPr>
              <p:cNvPr id="110" name="Rectangle 109">
                <a:extLst>
                  <a:ext uri="{FF2B5EF4-FFF2-40B4-BE49-F238E27FC236}">
                    <a16:creationId xmlns:a16="http://schemas.microsoft.com/office/drawing/2014/main" id="{572624AD-18AC-4D9A-8B84-0158091251F1}"/>
                  </a:ext>
                </a:extLst>
              </p:cNvPr>
              <p:cNvSpPr/>
              <p:nvPr/>
            </p:nvSpPr>
            <p:spPr bwMode="auto">
              <a:xfrm>
                <a:off x="4323678" y="4129469"/>
                <a:ext cx="155874"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111" name="Straight Connector 110">
                <a:extLst>
                  <a:ext uri="{FF2B5EF4-FFF2-40B4-BE49-F238E27FC236}">
                    <a16:creationId xmlns:a16="http://schemas.microsoft.com/office/drawing/2014/main" id="{146BF174-A1DC-4E87-8077-4B120BC0C893}"/>
                  </a:ext>
                </a:extLst>
              </p:cNvPr>
              <p:cNvCxnSpPr/>
              <p:nvPr/>
            </p:nvCxnSpPr>
            <p:spPr bwMode="auto">
              <a:xfrm>
                <a:off x="4479552" y="4138569"/>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cxnSp>
            <p:nvCxnSpPr>
              <p:cNvPr id="112" name="Straight Connector 111">
                <a:extLst>
                  <a:ext uri="{FF2B5EF4-FFF2-40B4-BE49-F238E27FC236}">
                    <a16:creationId xmlns:a16="http://schemas.microsoft.com/office/drawing/2014/main" id="{33FE9770-F073-4B06-BF42-96CAC9F4660D}"/>
                  </a:ext>
                </a:extLst>
              </p:cNvPr>
              <p:cNvCxnSpPr/>
              <p:nvPr/>
            </p:nvCxnSpPr>
            <p:spPr bwMode="auto">
              <a:xfrm rot="16200000">
                <a:off x="4416934" y="4052237"/>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grpSp>
        <p:grpSp>
          <p:nvGrpSpPr>
            <p:cNvPr id="12" name="Group 11">
              <a:extLst>
                <a:ext uri="{FF2B5EF4-FFF2-40B4-BE49-F238E27FC236}">
                  <a16:creationId xmlns:a16="http://schemas.microsoft.com/office/drawing/2014/main" id="{19C472C2-E7F9-43AB-B3C6-B882622CC66E}"/>
                </a:ext>
              </a:extLst>
            </p:cNvPr>
            <p:cNvGrpSpPr/>
            <p:nvPr/>
          </p:nvGrpSpPr>
          <p:grpSpPr>
            <a:xfrm rot="16200000">
              <a:off x="7515967" y="6169686"/>
              <a:ext cx="371580" cy="129889"/>
              <a:chOff x="6337642" y="4104278"/>
              <a:chExt cx="526062" cy="154464"/>
            </a:xfrm>
          </p:grpSpPr>
          <p:sp>
            <p:nvSpPr>
              <p:cNvPr id="107" name="Rectangle 106">
                <a:extLst>
                  <a:ext uri="{FF2B5EF4-FFF2-40B4-BE49-F238E27FC236}">
                    <a16:creationId xmlns:a16="http://schemas.microsoft.com/office/drawing/2014/main" id="{758984E4-9DAF-48E1-8027-643842DFAB28}"/>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08" name="Rectangle 107">
                <a:extLst>
                  <a:ext uri="{FF2B5EF4-FFF2-40B4-BE49-F238E27FC236}">
                    <a16:creationId xmlns:a16="http://schemas.microsoft.com/office/drawing/2014/main" id="{F7B5A652-80C5-4932-8956-66D6DAFAC407}"/>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109" name="Straight Connector 108">
                <a:extLst>
                  <a:ext uri="{FF2B5EF4-FFF2-40B4-BE49-F238E27FC236}">
                    <a16:creationId xmlns:a16="http://schemas.microsoft.com/office/drawing/2014/main" id="{D9E39AA1-33D2-412A-A201-0E0889B93991}"/>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9897E64D-5FBF-468A-A6B9-57B3C9B18B18}"/>
                </a:ext>
              </a:extLst>
            </p:cNvPr>
            <p:cNvGrpSpPr/>
            <p:nvPr/>
          </p:nvGrpSpPr>
          <p:grpSpPr>
            <a:xfrm rot="5400000" flipH="1">
              <a:off x="6430119" y="6165825"/>
              <a:ext cx="363082" cy="129889"/>
              <a:chOff x="6337642" y="4104278"/>
              <a:chExt cx="526062" cy="154464"/>
            </a:xfrm>
          </p:grpSpPr>
          <p:sp>
            <p:nvSpPr>
              <p:cNvPr id="104" name="Rectangle 103">
                <a:extLst>
                  <a:ext uri="{FF2B5EF4-FFF2-40B4-BE49-F238E27FC236}">
                    <a16:creationId xmlns:a16="http://schemas.microsoft.com/office/drawing/2014/main" id="{C0F515DC-BCD7-47CB-8C43-F51F98171D0E}"/>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05" name="Rectangle 104">
                <a:extLst>
                  <a:ext uri="{FF2B5EF4-FFF2-40B4-BE49-F238E27FC236}">
                    <a16:creationId xmlns:a16="http://schemas.microsoft.com/office/drawing/2014/main" id="{8ADD2725-72DA-4671-BFC3-D51C564EBBC7}"/>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106" name="Straight Connector 105">
                <a:extLst>
                  <a:ext uri="{FF2B5EF4-FFF2-40B4-BE49-F238E27FC236}">
                    <a16:creationId xmlns:a16="http://schemas.microsoft.com/office/drawing/2014/main" id="{1D353756-71B5-4FB4-98EC-CFC696AEA175}"/>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14" name="Group 13">
              <a:extLst>
                <a:ext uri="{FF2B5EF4-FFF2-40B4-BE49-F238E27FC236}">
                  <a16:creationId xmlns:a16="http://schemas.microsoft.com/office/drawing/2014/main" id="{48A77ED9-4B7D-4AA4-9C80-3461B8D320F1}"/>
                </a:ext>
              </a:extLst>
            </p:cNvPr>
            <p:cNvGrpSpPr/>
            <p:nvPr/>
          </p:nvGrpSpPr>
          <p:grpSpPr>
            <a:xfrm>
              <a:off x="7091361" y="6473671"/>
              <a:ext cx="147970" cy="123571"/>
              <a:chOff x="6337642" y="4104278"/>
              <a:chExt cx="526062" cy="154464"/>
            </a:xfrm>
          </p:grpSpPr>
          <p:sp>
            <p:nvSpPr>
              <p:cNvPr id="101" name="Rectangle 100">
                <a:extLst>
                  <a:ext uri="{FF2B5EF4-FFF2-40B4-BE49-F238E27FC236}">
                    <a16:creationId xmlns:a16="http://schemas.microsoft.com/office/drawing/2014/main" id="{5EBA0F09-08A7-4C7E-8EB6-464AD3BD6F26}"/>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02" name="Rectangle 101">
                <a:extLst>
                  <a:ext uri="{FF2B5EF4-FFF2-40B4-BE49-F238E27FC236}">
                    <a16:creationId xmlns:a16="http://schemas.microsoft.com/office/drawing/2014/main" id="{61EC2355-10EE-484E-84FD-3C89CD57467A}"/>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103" name="Straight Connector 102">
                <a:extLst>
                  <a:ext uri="{FF2B5EF4-FFF2-40B4-BE49-F238E27FC236}">
                    <a16:creationId xmlns:a16="http://schemas.microsoft.com/office/drawing/2014/main" id="{746A3F8E-8C06-4FEB-976F-55D3D3916F13}"/>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431D1A60-A1E6-4243-88FF-1A1FDD90D3E1}"/>
                </a:ext>
              </a:extLst>
            </p:cNvPr>
            <p:cNvGrpSpPr/>
            <p:nvPr/>
          </p:nvGrpSpPr>
          <p:grpSpPr>
            <a:xfrm>
              <a:off x="7100672" y="6048840"/>
              <a:ext cx="147970" cy="378782"/>
              <a:chOff x="6337642" y="4104278"/>
              <a:chExt cx="526062" cy="154464"/>
            </a:xfrm>
          </p:grpSpPr>
          <p:sp>
            <p:nvSpPr>
              <p:cNvPr id="99" name="Rectangle 98">
                <a:extLst>
                  <a:ext uri="{FF2B5EF4-FFF2-40B4-BE49-F238E27FC236}">
                    <a16:creationId xmlns:a16="http://schemas.microsoft.com/office/drawing/2014/main" id="{62279005-8685-45BB-AA9B-B66B2DAA0600}"/>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00" name="Rectangle 99">
                <a:extLst>
                  <a:ext uri="{FF2B5EF4-FFF2-40B4-BE49-F238E27FC236}">
                    <a16:creationId xmlns:a16="http://schemas.microsoft.com/office/drawing/2014/main" id="{EBE3EE5A-38BA-4617-B5F4-A1B04E9BE231}"/>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nvGrpSpPr>
            <p:cNvPr id="16" name="Group 15">
              <a:extLst>
                <a:ext uri="{FF2B5EF4-FFF2-40B4-BE49-F238E27FC236}">
                  <a16:creationId xmlns:a16="http://schemas.microsoft.com/office/drawing/2014/main" id="{4B8B568E-D667-4284-895F-C962EAE988BD}"/>
                </a:ext>
              </a:extLst>
            </p:cNvPr>
            <p:cNvGrpSpPr/>
            <p:nvPr/>
          </p:nvGrpSpPr>
          <p:grpSpPr>
            <a:xfrm>
              <a:off x="6751503" y="5634216"/>
              <a:ext cx="269906" cy="365760"/>
              <a:chOff x="6319682" y="3048000"/>
              <a:chExt cx="337383" cy="457200"/>
            </a:xfrm>
          </p:grpSpPr>
          <p:sp>
            <p:nvSpPr>
              <p:cNvPr id="95" name="Rectangle 94">
                <a:extLst>
                  <a:ext uri="{FF2B5EF4-FFF2-40B4-BE49-F238E27FC236}">
                    <a16:creationId xmlns:a16="http://schemas.microsoft.com/office/drawing/2014/main" id="{F2E26E0B-6682-420E-94D9-C59F56FFF1AD}"/>
                  </a:ext>
                </a:extLst>
              </p:cNvPr>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nvGrpSpPr>
              <p:cNvPr id="96" name="Group 95">
                <a:extLst>
                  <a:ext uri="{FF2B5EF4-FFF2-40B4-BE49-F238E27FC236}">
                    <a16:creationId xmlns:a16="http://schemas.microsoft.com/office/drawing/2014/main" id="{D8EDF0C4-5B81-41D7-BBDB-464FB73088CA}"/>
                  </a:ext>
                </a:extLst>
              </p:cNvPr>
              <p:cNvGrpSpPr/>
              <p:nvPr/>
            </p:nvGrpSpPr>
            <p:grpSpPr>
              <a:xfrm>
                <a:off x="6324600" y="3048000"/>
                <a:ext cx="332465" cy="457200"/>
                <a:chOff x="6324600" y="3048000"/>
                <a:chExt cx="332465" cy="457200"/>
              </a:xfrm>
            </p:grpSpPr>
            <p:sp>
              <p:nvSpPr>
                <p:cNvPr id="97" name="Rectangle 96">
                  <a:extLst>
                    <a:ext uri="{FF2B5EF4-FFF2-40B4-BE49-F238E27FC236}">
                      <a16:creationId xmlns:a16="http://schemas.microsoft.com/office/drawing/2014/main" id="{B9843B04-807C-4332-89EA-60E6E96C52D2}"/>
                    </a:ext>
                  </a:extLst>
                </p:cNvPr>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98" name="Rectangle 97">
                  <a:extLst>
                    <a:ext uri="{FF2B5EF4-FFF2-40B4-BE49-F238E27FC236}">
                      <a16:creationId xmlns:a16="http://schemas.microsoft.com/office/drawing/2014/main" id="{1FA7893B-1814-4548-AE65-E370C161948F}"/>
                    </a:ext>
                  </a:extLst>
                </p:cNvPr>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grpSp>
          <p:nvGrpSpPr>
            <p:cNvPr id="17" name="Group 16">
              <a:extLst>
                <a:ext uri="{FF2B5EF4-FFF2-40B4-BE49-F238E27FC236}">
                  <a16:creationId xmlns:a16="http://schemas.microsoft.com/office/drawing/2014/main" id="{B6FB66CC-941C-44CF-87A8-DEB752A34550}"/>
                </a:ext>
              </a:extLst>
            </p:cNvPr>
            <p:cNvGrpSpPr/>
            <p:nvPr/>
          </p:nvGrpSpPr>
          <p:grpSpPr>
            <a:xfrm rot="16200000">
              <a:off x="7516413" y="5751869"/>
              <a:ext cx="371580" cy="129889"/>
              <a:chOff x="6337642" y="4104278"/>
              <a:chExt cx="526062" cy="154464"/>
            </a:xfrm>
          </p:grpSpPr>
          <p:sp>
            <p:nvSpPr>
              <p:cNvPr id="92" name="Rectangle 91">
                <a:extLst>
                  <a:ext uri="{FF2B5EF4-FFF2-40B4-BE49-F238E27FC236}">
                    <a16:creationId xmlns:a16="http://schemas.microsoft.com/office/drawing/2014/main" id="{A1EF8CA9-0478-458D-91B5-361F317EDBED}"/>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93" name="Rectangle 92">
                <a:extLst>
                  <a:ext uri="{FF2B5EF4-FFF2-40B4-BE49-F238E27FC236}">
                    <a16:creationId xmlns:a16="http://schemas.microsoft.com/office/drawing/2014/main" id="{2C2F8774-3F38-4574-83BE-430A84907AE9}"/>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94" name="Straight Connector 93">
                <a:extLst>
                  <a:ext uri="{FF2B5EF4-FFF2-40B4-BE49-F238E27FC236}">
                    <a16:creationId xmlns:a16="http://schemas.microsoft.com/office/drawing/2014/main" id="{AA6182A2-07CD-483B-A157-AA8D6D0E9B0D}"/>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18" name="Group 17">
              <a:extLst>
                <a:ext uri="{FF2B5EF4-FFF2-40B4-BE49-F238E27FC236}">
                  <a16:creationId xmlns:a16="http://schemas.microsoft.com/office/drawing/2014/main" id="{5D9D2693-9A25-4FF8-953C-359AE846CB4F}"/>
                </a:ext>
              </a:extLst>
            </p:cNvPr>
            <p:cNvGrpSpPr/>
            <p:nvPr/>
          </p:nvGrpSpPr>
          <p:grpSpPr>
            <a:xfrm rot="5400000" flipH="1">
              <a:off x="6430565" y="5748008"/>
              <a:ext cx="363082" cy="129889"/>
              <a:chOff x="6337642" y="4104278"/>
              <a:chExt cx="526062" cy="154464"/>
            </a:xfrm>
          </p:grpSpPr>
          <p:sp>
            <p:nvSpPr>
              <p:cNvPr id="89" name="Rectangle 88">
                <a:extLst>
                  <a:ext uri="{FF2B5EF4-FFF2-40B4-BE49-F238E27FC236}">
                    <a16:creationId xmlns:a16="http://schemas.microsoft.com/office/drawing/2014/main" id="{7A9D1339-B5D5-474A-9472-C4820968922E}"/>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90" name="Rectangle 89">
                <a:extLst>
                  <a:ext uri="{FF2B5EF4-FFF2-40B4-BE49-F238E27FC236}">
                    <a16:creationId xmlns:a16="http://schemas.microsoft.com/office/drawing/2014/main" id="{C4E2D4E5-824D-420F-8647-B49342F7B418}"/>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91" name="Straight Connector 90">
                <a:extLst>
                  <a:ext uri="{FF2B5EF4-FFF2-40B4-BE49-F238E27FC236}">
                    <a16:creationId xmlns:a16="http://schemas.microsoft.com/office/drawing/2014/main" id="{89DE1DF5-DA74-42CE-9871-FAF17EDCF2DE}"/>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19" name="Group 18">
              <a:extLst>
                <a:ext uri="{FF2B5EF4-FFF2-40B4-BE49-F238E27FC236}">
                  <a16:creationId xmlns:a16="http://schemas.microsoft.com/office/drawing/2014/main" id="{045A7FA9-C421-4BB2-A4D7-9855E133D824}"/>
                </a:ext>
              </a:extLst>
            </p:cNvPr>
            <p:cNvGrpSpPr/>
            <p:nvPr/>
          </p:nvGrpSpPr>
          <p:grpSpPr>
            <a:xfrm>
              <a:off x="7101117" y="5631024"/>
              <a:ext cx="147970" cy="378782"/>
              <a:chOff x="6337642" y="4104278"/>
              <a:chExt cx="526062" cy="154464"/>
            </a:xfrm>
          </p:grpSpPr>
          <p:sp>
            <p:nvSpPr>
              <p:cNvPr id="87" name="Rectangle 86">
                <a:extLst>
                  <a:ext uri="{FF2B5EF4-FFF2-40B4-BE49-F238E27FC236}">
                    <a16:creationId xmlns:a16="http://schemas.microsoft.com/office/drawing/2014/main" id="{A7BA93BE-7700-4AD0-9DF0-9B2D90616E5A}"/>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88" name="Rectangle 87">
                <a:extLst>
                  <a:ext uri="{FF2B5EF4-FFF2-40B4-BE49-F238E27FC236}">
                    <a16:creationId xmlns:a16="http://schemas.microsoft.com/office/drawing/2014/main" id="{FA490CE3-FB05-4909-A2DC-0BD0CFA889F6}"/>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nvGrpSpPr>
            <p:cNvPr id="20" name="Group 19">
              <a:extLst>
                <a:ext uri="{FF2B5EF4-FFF2-40B4-BE49-F238E27FC236}">
                  <a16:creationId xmlns:a16="http://schemas.microsoft.com/office/drawing/2014/main" id="{F94BAE5A-279A-474B-A74B-9B6F6B296C20}"/>
                </a:ext>
              </a:extLst>
            </p:cNvPr>
            <p:cNvGrpSpPr/>
            <p:nvPr/>
          </p:nvGrpSpPr>
          <p:grpSpPr>
            <a:xfrm>
              <a:off x="7308219" y="5634216"/>
              <a:ext cx="269906" cy="365760"/>
              <a:chOff x="6319682" y="3048000"/>
              <a:chExt cx="337383" cy="457200"/>
            </a:xfrm>
          </p:grpSpPr>
          <p:sp>
            <p:nvSpPr>
              <p:cNvPr id="83" name="Rectangle 82">
                <a:extLst>
                  <a:ext uri="{FF2B5EF4-FFF2-40B4-BE49-F238E27FC236}">
                    <a16:creationId xmlns:a16="http://schemas.microsoft.com/office/drawing/2014/main" id="{AFBB8BE5-8300-41F2-A341-1D8B0DCC1579}"/>
                  </a:ext>
                </a:extLst>
              </p:cNvPr>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nvGrpSpPr>
              <p:cNvPr id="84" name="Group 83">
                <a:extLst>
                  <a:ext uri="{FF2B5EF4-FFF2-40B4-BE49-F238E27FC236}">
                    <a16:creationId xmlns:a16="http://schemas.microsoft.com/office/drawing/2014/main" id="{E07B0C9A-DD1F-4473-A4CF-EA7DF83E7113}"/>
                  </a:ext>
                </a:extLst>
              </p:cNvPr>
              <p:cNvGrpSpPr/>
              <p:nvPr/>
            </p:nvGrpSpPr>
            <p:grpSpPr>
              <a:xfrm>
                <a:off x="6324600" y="3048000"/>
                <a:ext cx="332465" cy="457200"/>
                <a:chOff x="6324600" y="3048000"/>
                <a:chExt cx="332465" cy="457200"/>
              </a:xfrm>
            </p:grpSpPr>
            <p:sp>
              <p:nvSpPr>
                <p:cNvPr id="85" name="Rectangle 84">
                  <a:extLst>
                    <a:ext uri="{FF2B5EF4-FFF2-40B4-BE49-F238E27FC236}">
                      <a16:creationId xmlns:a16="http://schemas.microsoft.com/office/drawing/2014/main" id="{27DC9A9A-CFB3-48C1-9DCA-CE5245BE0A5F}"/>
                    </a:ext>
                  </a:extLst>
                </p:cNvPr>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86" name="Rectangle 85">
                  <a:extLst>
                    <a:ext uri="{FF2B5EF4-FFF2-40B4-BE49-F238E27FC236}">
                      <a16:creationId xmlns:a16="http://schemas.microsoft.com/office/drawing/2014/main" id="{C42C9EFC-88C4-4C13-ADD6-EB682DB005D4}"/>
                    </a:ext>
                  </a:extLst>
                </p:cNvPr>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grpSp>
          <p:nvGrpSpPr>
            <p:cNvPr id="21" name="Group 20">
              <a:extLst>
                <a:ext uri="{FF2B5EF4-FFF2-40B4-BE49-F238E27FC236}">
                  <a16:creationId xmlns:a16="http://schemas.microsoft.com/office/drawing/2014/main" id="{A1B11C44-46E0-460A-BB4D-B0AF15939813}"/>
                </a:ext>
              </a:extLst>
            </p:cNvPr>
            <p:cNvGrpSpPr/>
            <p:nvPr/>
          </p:nvGrpSpPr>
          <p:grpSpPr>
            <a:xfrm>
              <a:off x="6745893" y="5210323"/>
              <a:ext cx="269906" cy="365760"/>
              <a:chOff x="6319682" y="3048000"/>
              <a:chExt cx="337383" cy="457200"/>
            </a:xfrm>
          </p:grpSpPr>
          <p:sp>
            <p:nvSpPr>
              <p:cNvPr id="79" name="Rectangle 78">
                <a:extLst>
                  <a:ext uri="{FF2B5EF4-FFF2-40B4-BE49-F238E27FC236}">
                    <a16:creationId xmlns:a16="http://schemas.microsoft.com/office/drawing/2014/main" id="{5F2BFE36-E7BB-4292-A2AF-3C551294093B}"/>
                  </a:ext>
                </a:extLst>
              </p:cNvPr>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nvGrpSpPr>
              <p:cNvPr id="80" name="Group 79">
                <a:extLst>
                  <a:ext uri="{FF2B5EF4-FFF2-40B4-BE49-F238E27FC236}">
                    <a16:creationId xmlns:a16="http://schemas.microsoft.com/office/drawing/2014/main" id="{483A205A-5C4D-42BC-BB6D-FFEA7511DD8A}"/>
                  </a:ext>
                </a:extLst>
              </p:cNvPr>
              <p:cNvGrpSpPr/>
              <p:nvPr/>
            </p:nvGrpSpPr>
            <p:grpSpPr>
              <a:xfrm>
                <a:off x="6324600" y="3048000"/>
                <a:ext cx="332465" cy="457200"/>
                <a:chOff x="6324600" y="3048000"/>
                <a:chExt cx="332465" cy="457200"/>
              </a:xfrm>
            </p:grpSpPr>
            <p:sp>
              <p:nvSpPr>
                <p:cNvPr id="81" name="Rectangle 80">
                  <a:extLst>
                    <a:ext uri="{FF2B5EF4-FFF2-40B4-BE49-F238E27FC236}">
                      <a16:creationId xmlns:a16="http://schemas.microsoft.com/office/drawing/2014/main" id="{0334FACF-9C58-4FE9-B8F8-49C6AB03B5D2}"/>
                    </a:ext>
                  </a:extLst>
                </p:cNvPr>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82" name="Rectangle 81">
                  <a:extLst>
                    <a:ext uri="{FF2B5EF4-FFF2-40B4-BE49-F238E27FC236}">
                      <a16:creationId xmlns:a16="http://schemas.microsoft.com/office/drawing/2014/main" id="{215D9516-30C3-4888-B0F1-FC1882CD202B}"/>
                    </a:ext>
                  </a:extLst>
                </p:cNvPr>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grpSp>
          <p:nvGrpSpPr>
            <p:cNvPr id="22" name="Group 21">
              <a:extLst>
                <a:ext uri="{FF2B5EF4-FFF2-40B4-BE49-F238E27FC236}">
                  <a16:creationId xmlns:a16="http://schemas.microsoft.com/office/drawing/2014/main" id="{346A15E6-57FC-48F1-A2C3-CD1D349150B2}"/>
                </a:ext>
              </a:extLst>
            </p:cNvPr>
            <p:cNvGrpSpPr/>
            <p:nvPr/>
          </p:nvGrpSpPr>
          <p:grpSpPr>
            <a:xfrm rot="16200000">
              <a:off x="7510803" y="5327976"/>
              <a:ext cx="371580" cy="129889"/>
              <a:chOff x="6337642" y="4104278"/>
              <a:chExt cx="526062" cy="154464"/>
            </a:xfrm>
          </p:grpSpPr>
          <p:sp>
            <p:nvSpPr>
              <p:cNvPr id="76" name="Rectangle 75">
                <a:extLst>
                  <a:ext uri="{FF2B5EF4-FFF2-40B4-BE49-F238E27FC236}">
                    <a16:creationId xmlns:a16="http://schemas.microsoft.com/office/drawing/2014/main" id="{B5E52AB5-2941-47A9-A6C8-D4022B4171F2}"/>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77" name="Rectangle 76">
                <a:extLst>
                  <a:ext uri="{FF2B5EF4-FFF2-40B4-BE49-F238E27FC236}">
                    <a16:creationId xmlns:a16="http://schemas.microsoft.com/office/drawing/2014/main" id="{BB2E5CB8-8230-411B-A5E7-BB5ADE80DBBF}"/>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78" name="Straight Connector 77">
                <a:extLst>
                  <a:ext uri="{FF2B5EF4-FFF2-40B4-BE49-F238E27FC236}">
                    <a16:creationId xmlns:a16="http://schemas.microsoft.com/office/drawing/2014/main" id="{74D05DCF-4A62-4031-AE60-B2E3B1E77D34}"/>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23" name="Group 22">
              <a:extLst>
                <a:ext uri="{FF2B5EF4-FFF2-40B4-BE49-F238E27FC236}">
                  <a16:creationId xmlns:a16="http://schemas.microsoft.com/office/drawing/2014/main" id="{1848B251-E07F-4E38-A662-E0288FB32D96}"/>
                </a:ext>
              </a:extLst>
            </p:cNvPr>
            <p:cNvGrpSpPr/>
            <p:nvPr/>
          </p:nvGrpSpPr>
          <p:grpSpPr>
            <a:xfrm rot="5400000" flipH="1">
              <a:off x="6424955" y="5324115"/>
              <a:ext cx="363082" cy="129889"/>
              <a:chOff x="6337642" y="4104278"/>
              <a:chExt cx="526062" cy="154464"/>
            </a:xfrm>
          </p:grpSpPr>
          <p:sp>
            <p:nvSpPr>
              <p:cNvPr id="73" name="Rectangle 72">
                <a:extLst>
                  <a:ext uri="{FF2B5EF4-FFF2-40B4-BE49-F238E27FC236}">
                    <a16:creationId xmlns:a16="http://schemas.microsoft.com/office/drawing/2014/main" id="{CE28255D-6664-43FD-A679-5BCC600F6134}"/>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74" name="Rectangle 73">
                <a:extLst>
                  <a:ext uri="{FF2B5EF4-FFF2-40B4-BE49-F238E27FC236}">
                    <a16:creationId xmlns:a16="http://schemas.microsoft.com/office/drawing/2014/main" id="{02D3F7DE-4118-440A-9288-E3DEC58F8A86}"/>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75" name="Straight Connector 74">
                <a:extLst>
                  <a:ext uri="{FF2B5EF4-FFF2-40B4-BE49-F238E27FC236}">
                    <a16:creationId xmlns:a16="http://schemas.microsoft.com/office/drawing/2014/main" id="{7A825C6A-9F5E-472E-A544-A8627CE3042A}"/>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24" name="Group 23">
              <a:extLst>
                <a:ext uri="{FF2B5EF4-FFF2-40B4-BE49-F238E27FC236}">
                  <a16:creationId xmlns:a16="http://schemas.microsoft.com/office/drawing/2014/main" id="{1C60BD64-1ED9-44AA-BB2D-EAEFC994C1BA}"/>
                </a:ext>
              </a:extLst>
            </p:cNvPr>
            <p:cNvGrpSpPr/>
            <p:nvPr/>
          </p:nvGrpSpPr>
          <p:grpSpPr>
            <a:xfrm>
              <a:off x="7095508" y="5207130"/>
              <a:ext cx="147970" cy="378782"/>
              <a:chOff x="6337642" y="4104278"/>
              <a:chExt cx="526062" cy="154464"/>
            </a:xfrm>
          </p:grpSpPr>
          <p:sp>
            <p:nvSpPr>
              <p:cNvPr id="71" name="Rectangle 70">
                <a:extLst>
                  <a:ext uri="{FF2B5EF4-FFF2-40B4-BE49-F238E27FC236}">
                    <a16:creationId xmlns:a16="http://schemas.microsoft.com/office/drawing/2014/main" id="{DAF7A144-DC84-4FEC-9892-AEFD3A9B2031}"/>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72" name="Rectangle 71">
                <a:extLst>
                  <a:ext uri="{FF2B5EF4-FFF2-40B4-BE49-F238E27FC236}">
                    <a16:creationId xmlns:a16="http://schemas.microsoft.com/office/drawing/2014/main" id="{D3EB3388-267A-4E29-8A73-0634B144D182}"/>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nvGrpSpPr>
            <p:cNvPr id="25" name="Group 24">
              <a:extLst>
                <a:ext uri="{FF2B5EF4-FFF2-40B4-BE49-F238E27FC236}">
                  <a16:creationId xmlns:a16="http://schemas.microsoft.com/office/drawing/2014/main" id="{05CD1BE7-3F49-4016-ABA0-957E6B24929C}"/>
                </a:ext>
              </a:extLst>
            </p:cNvPr>
            <p:cNvGrpSpPr/>
            <p:nvPr/>
          </p:nvGrpSpPr>
          <p:grpSpPr>
            <a:xfrm>
              <a:off x="7302609" y="5210323"/>
              <a:ext cx="269906" cy="365760"/>
              <a:chOff x="6319682" y="3048000"/>
              <a:chExt cx="337383" cy="457200"/>
            </a:xfrm>
          </p:grpSpPr>
          <p:sp>
            <p:nvSpPr>
              <p:cNvPr id="67" name="Rectangle 66">
                <a:extLst>
                  <a:ext uri="{FF2B5EF4-FFF2-40B4-BE49-F238E27FC236}">
                    <a16:creationId xmlns:a16="http://schemas.microsoft.com/office/drawing/2014/main" id="{11DE4BC9-4BD2-415B-854E-F70C06ECDF79}"/>
                  </a:ext>
                </a:extLst>
              </p:cNvPr>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nvGrpSpPr>
              <p:cNvPr id="68" name="Group 67">
                <a:extLst>
                  <a:ext uri="{FF2B5EF4-FFF2-40B4-BE49-F238E27FC236}">
                    <a16:creationId xmlns:a16="http://schemas.microsoft.com/office/drawing/2014/main" id="{191422BB-DB28-4D0D-8F2F-B363CDB5079A}"/>
                  </a:ext>
                </a:extLst>
              </p:cNvPr>
              <p:cNvGrpSpPr/>
              <p:nvPr/>
            </p:nvGrpSpPr>
            <p:grpSpPr>
              <a:xfrm>
                <a:off x="6324600" y="3048000"/>
                <a:ext cx="332465" cy="457200"/>
                <a:chOff x="6324600" y="3048000"/>
                <a:chExt cx="332465" cy="457200"/>
              </a:xfrm>
            </p:grpSpPr>
            <p:sp>
              <p:nvSpPr>
                <p:cNvPr id="69" name="Rectangle 68">
                  <a:extLst>
                    <a:ext uri="{FF2B5EF4-FFF2-40B4-BE49-F238E27FC236}">
                      <a16:creationId xmlns:a16="http://schemas.microsoft.com/office/drawing/2014/main" id="{F8CB29D2-2557-4006-AAF9-23D547B3C1FA}"/>
                    </a:ext>
                  </a:extLst>
                </p:cNvPr>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70" name="Rectangle 69">
                  <a:extLst>
                    <a:ext uri="{FF2B5EF4-FFF2-40B4-BE49-F238E27FC236}">
                      <a16:creationId xmlns:a16="http://schemas.microsoft.com/office/drawing/2014/main" id="{D055270E-A64E-4852-9E98-1F0F94BF6AC7}"/>
                    </a:ext>
                  </a:extLst>
                </p:cNvPr>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grpSp>
          <p:nvGrpSpPr>
            <p:cNvPr id="26" name="Group 25">
              <a:extLst>
                <a:ext uri="{FF2B5EF4-FFF2-40B4-BE49-F238E27FC236}">
                  <a16:creationId xmlns:a16="http://schemas.microsoft.com/office/drawing/2014/main" id="{E273947F-3356-4AEB-B218-D84CBE4CDD4F}"/>
                </a:ext>
              </a:extLst>
            </p:cNvPr>
            <p:cNvGrpSpPr/>
            <p:nvPr/>
          </p:nvGrpSpPr>
          <p:grpSpPr>
            <a:xfrm>
              <a:off x="6745893" y="4783936"/>
              <a:ext cx="269906" cy="365760"/>
              <a:chOff x="6319682" y="3048000"/>
              <a:chExt cx="337383" cy="457200"/>
            </a:xfrm>
          </p:grpSpPr>
          <p:sp>
            <p:nvSpPr>
              <p:cNvPr id="63" name="Rectangle 62">
                <a:extLst>
                  <a:ext uri="{FF2B5EF4-FFF2-40B4-BE49-F238E27FC236}">
                    <a16:creationId xmlns:a16="http://schemas.microsoft.com/office/drawing/2014/main" id="{610F344A-8CDE-4752-800C-7D7A54D28BF8}"/>
                  </a:ext>
                </a:extLst>
              </p:cNvPr>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nvGrpSpPr>
              <p:cNvPr id="64" name="Group 63">
                <a:extLst>
                  <a:ext uri="{FF2B5EF4-FFF2-40B4-BE49-F238E27FC236}">
                    <a16:creationId xmlns:a16="http://schemas.microsoft.com/office/drawing/2014/main" id="{89A5D273-2166-4F96-809E-156B5EF43986}"/>
                  </a:ext>
                </a:extLst>
              </p:cNvPr>
              <p:cNvGrpSpPr/>
              <p:nvPr/>
            </p:nvGrpSpPr>
            <p:grpSpPr>
              <a:xfrm>
                <a:off x="6324600" y="3048000"/>
                <a:ext cx="332465" cy="457200"/>
                <a:chOff x="6324600" y="3048000"/>
                <a:chExt cx="332465" cy="457200"/>
              </a:xfrm>
            </p:grpSpPr>
            <p:sp>
              <p:nvSpPr>
                <p:cNvPr id="65" name="Rectangle 64">
                  <a:extLst>
                    <a:ext uri="{FF2B5EF4-FFF2-40B4-BE49-F238E27FC236}">
                      <a16:creationId xmlns:a16="http://schemas.microsoft.com/office/drawing/2014/main" id="{5C14857E-753E-4863-9D86-09AAB8C5D3BE}"/>
                    </a:ext>
                  </a:extLst>
                </p:cNvPr>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66" name="Rectangle 65">
                  <a:extLst>
                    <a:ext uri="{FF2B5EF4-FFF2-40B4-BE49-F238E27FC236}">
                      <a16:creationId xmlns:a16="http://schemas.microsoft.com/office/drawing/2014/main" id="{5073730E-CC5B-4FF6-89B0-63147A4846FF}"/>
                    </a:ext>
                  </a:extLst>
                </p:cNvPr>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grpSp>
          <p:nvGrpSpPr>
            <p:cNvPr id="27" name="Group 26">
              <a:extLst>
                <a:ext uri="{FF2B5EF4-FFF2-40B4-BE49-F238E27FC236}">
                  <a16:creationId xmlns:a16="http://schemas.microsoft.com/office/drawing/2014/main" id="{1D50E324-EBD3-4F86-A65B-1D909C8D31C3}"/>
                </a:ext>
              </a:extLst>
            </p:cNvPr>
            <p:cNvGrpSpPr/>
            <p:nvPr/>
          </p:nvGrpSpPr>
          <p:grpSpPr>
            <a:xfrm rot="16200000">
              <a:off x="7510803" y="4901588"/>
              <a:ext cx="371580" cy="129889"/>
              <a:chOff x="6337642" y="4104278"/>
              <a:chExt cx="526062" cy="154464"/>
            </a:xfrm>
          </p:grpSpPr>
          <p:sp>
            <p:nvSpPr>
              <p:cNvPr id="60" name="Rectangle 59">
                <a:extLst>
                  <a:ext uri="{FF2B5EF4-FFF2-40B4-BE49-F238E27FC236}">
                    <a16:creationId xmlns:a16="http://schemas.microsoft.com/office/drawing/2014/main" id="{93FF2835-AD06-4467-AE0C-ECA599838C0A}"/>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61" name="Rectangle 60">
                <a:extLst>
                  <a:ext uri="{FF2B5EF4-FFF2-40B4-BE49-F238E27FC236}">
                    <a16:creationId xmlns:a16="http://schemas.microsoft.com/office/drawing/2014/main" id="{95642B14-321F-40AB-9288-F724237C854C}"/>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62" name="Straight Connector 61">
                <a:extLst>
                  <a:ext uri="{FF2B5EF4-FFF2-40B4-BE49-F238E27FC236}">
                    <a16:creationId xmlns:a16="http://schemas.microsoft.com/office/drawing/2014/main" id="{5820B479-8921-499A-A068-D86BB9E3A447}"/>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28" name="Group 27">
              <a:extLst>
                <a:ext uri="{FF2B5EF4-FFF2-40B4-BE49-F238E27FC236}">
                  <a16:creationId xmlns:a16="http://schemas.microsoft.com/office/drawing/2014/main" id="{08C6E28B-1CE2-4E57-8756-334BC1922D2E}"/>
                </a:ext>
              </a:extLst>
            </p:cNvPr>
            <p:cNvGrpSpPr/>
            <p:nvPr/>
          </p:nvGrpSpPr>
          <p:grpSpPr>
            <a:xfrm rot="5400000" flipH="1">
              <a:off x="6424955" y="4897728"/>
              <a:ext cx="363082" cy="129889"/>
              <a:chOff x="6337642" y="4104278"/>
              <a:chExt cx="526062" cy="154464"/>
            </a:xfrm>
          </p:grpSpPr>
          <p:sp>
            <p:nvSpPr>
              <p:cNvPr id="57" name="Rectangle 56">
                <a:extLst>
                  <a:ext uri="{FF2B5EF4-FFF2-40B4-BE49-F238E27FC236}">
                    <a16:creationId xmlns:a16="http://schemas.microsoft.com/office/drawing/2014/main" id="{F2A22634-D0C4-4515-AC27-D12FDE8F061B}"/>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58" name="Rectangle 57">
                <a:extLst>
                  <a:ext uri="{FF2B5EF4-FFF2-40B4-BE49-F238E27FC236}">
                    <a16:creationId xmlns:a16="http://schemas.microsoft.com/office/drawing/2014/main" id="{0C65C1C7-480D-4044-80C7-88C968F2F368}"/>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59" name="Straight Connector 58">
                <a:extLst>
                  <a:ext uri="{FF2B5EF4-FFF2-40B4-BE49-F238E27FC236}">
                    <a16:creationId xmlns:a16="http://schemas.microsoft.com/office/drawing/2014/main" id="{7949890D-10F0-47DC-844D-8D504628E3C5}"/>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29" name="Group 28">
              <a:extLst>
                <a:ext uri="{FF2B5EF4-FFF2-40B4-BE49-F238E27FC236}">
                  <a16:creationId xmlns:a16="http://schemas.microsoft.com/office/drawing/2014/main" id="{FEF4B505-C967-4226-9A45-0760B87E301F}"/>
                </a:ext>
              </a:extLst>
            </p:cNvPr>
            <p:cNvGrpSpPr/>
            <p:nvPr/>
          </p:nvGrpSpPr>
          <p:grpSpPr>
            <a:xfrm>
              <a:off x="7095508" y="4780743"/>
              <a:ext cx="147970" cy="378782"/>
              <a:chOff x="6337642" y="4104278"/>
              <a:chExt cx="526062" cy="154464"/>
            </a:xfrm>
          </p:grpSpPr>
          <p:sp>
            <p:nvSpPr>
              <p:cNvPr id="55" name="Rectangle 54">
                <a:extLst>
                  <a:ext uri="{FF2B5EF4-FFF2-40B4-BE49-F238E27FC236}">
                    <a16:creationId xmlns:a16="http://schemas.microsoft.com/office/drawing/2014/main" id="{49769644-CC11-440F-96D8-EAFC34632D91}"/>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56" name="Rectangle 55">
                <a:extLst>
                  <a:ext uri="{FF2B5EF4-FFF2-40B4-BE49-F238E27FC236}">
                    <a16:creationId xmlns:a16="http://schemas.microsoft.com/office/drawing/2014/main" id="{E5303455-D195-4F1B-A87C-3A9722D13805}"/>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nvGrpSpPr>
            <p:cNvPr id="30" name="Group 29">
              <a:extLst>
                <a:ext uri="{FF2B5EF4-FFF2-40B4-BE49-F238E27FC236}">
                  <a16:creationId xmlns:a16="http://schemas.microsoft.com/office/drawing/2014/main" id="{240E0BE1-4A35-4EEF-9E98-F558E3D372D6}"/>
                </a:ext>
              </a:extLst>
            </p:cNvPr>
            <p:cNvGrpSpPr/>
            <p:nvPr/>
          </p:nvGrpSpPr>
          <p:grpSpPr>
            <a:xfrm>
              <a:off x="7302609" y="4783936"/>
              <a:ext cx="269906" cy="365760"/>
              <a:chOff x="6319682" y="3048000"/>
              <a:chExt cx="337383" cy="457200"/>
            </a:xfrm>
          </p:grpSpPr>
          <p:sp>
            <p:nvSpPr>
              <p:cNvPr id="51" name="Rectangle 50">
                <a:extLst>
                  <a:ext uri="{FF2B5EF4-FFF2-40B4-BE49-F238E27FC236}">
                    <a16:creationId xmlns:a16="http://schemas.microsoft.com/office/drawing/2014/main" id="{778B787B-B66C-43DB-8895-44AE7D392E93}"/>
                  </a:ext>
                </a:extLst>
              </p:cNvPr>
              <p:cNvSpPr/>
              <p:nvPr/>
            </p:nvSpPr>
            <p:spPr bwMode="auto">
              <a:xfrm>
                <a:off x="6319682" y="3048000"/>
                <a:ext cx="337383" cy="4572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nvGrpSpPr>
              <p:cNvPr id="52" name="Group 51">
                <a:extLst>
                  <a:ext uri="{FF2B5EF4-FFF2-40B4-BE49-F238E27FC236}">
                    <a16:creationId xmlns:a16="http://schemas.microsoft.com/office/drawing/2014/main" id="{C91E8331-8948-4047-BF4A-72FD46179E7A}"/>
                  </a:ext>
                </a:extLst>
              </p:cNvPr>
              <p:cNvGrpSpPr/>
              <p:nvPr/>
            </p:nvGrpSpPr>
            <p:grpSpPr>
              <a:xfrm>
                <a:off x="6324600" y="3048000"/>
                <a:ext cx="332465" cy="457200"/>
                <a:chOff x="6324600" y="3048000"/>
                <a:chExt cx="332465" cy="457200"/>
              </a:xfrm>
            </p:grpSpPr>
            <p:sp>
              <p:nvSpPr>
                <p:cNvPr id="53" name="Rectangle 52">
                  <a:extLst>
                    <a:ext uri="{FF2B5EF4-FFF2-40B4-BE49-F238E27FC236}">
                      <a16:creationId xmlns:a16="http://schemas.microsoft.com/office/drawing/2014/main" id="{9045C593-036F-4A5B-98DF-F99D697A7CC8}"/>
                    </a:ext>
                  </a:extLst>
                </p:cNvPr>
                <p:cNvSpPr/>
                <p:nvPr/>
              </p:nvSpPr>
              <p:spPr bwMode="auto">
                <a:xfrm>
                  <a:off x="6372073" y="313705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54" name="Rectangle 53">
                  <a:extLst>
                    <a:ext uri="{FF2B5EF4-FFF2-40B4-BE49-F238E27FC236}">
                      <a16:creationId xmlns:a16="http://schemas.microsoft.com/office/drawing/2014/main" id="{30645DA7-B342-475D-BF40-EDDD10E68E39}"/>
                    </a:ext>
                  </a:extLst>
                </p:cNvPr>
                <p:cNvSpPr/>
                <p:nvPr/>
              </p:nvSpPr>
              <p:spPr bwMode="auto">
                <a:xfrm>
                  <a:off x="6324600" y="3048000"/>
                  <a:ext cx="332465" cy="4572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grpSp>
          <p:nvGrpSpPr>
            <p:cNvPr id="31" name="Group 30">
              <a:extLst>
                <a:ext uri="{FF2B5EF4-FFF2-40B4-BE49-F238E27FC236}">
                  <a16:creationId xmlns:a16="http://schemas.microsoft.com/office/drawing/2014/main" id="{372DE116-0994-4293-B182-D93633EE4B1E}"/>
                </a:ext>
              </a:extLst>
            </p:cNvPr>
            <p:cNvGrpSpPr/>
            <p:nvPr/>
          </p:nvGrpSpPr>
          <p:grpSpPr>
            <a:xfrm flipV="1">
              <a:off x="6739394" y="4612987"/>
              <a:ext cx="281570" cy="123571"/>
              <a:chOff x="6337642" y="4104278"/>
              <a:chExt cx="526062" cy="154464"/>
            </a:xfrm>
          </p:grpSpPr>
          <p:sp>
            <p:nvSpPr>
              <p:cNvPr id="48" name="Rectangle 47">
                <a:extLst>
                  <a:ext uri="{FF2B5EF4-FFF2-40B4-BE49-F238E27FC236}">
                    <a16:creationId xmlns:a16="http://schemas.microsoft.com/office/drawing/2014/main" id="{1E4EF388-075E-468F-ADAC-762E0AF68FC1}"/>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49" name="Rectangle 48">
                <a:extLst>
                  <a:ext uri="{FF2B5EF4-FFF2-40B4-BE49-F238E27FC236}">
                    <a16:creationId xmlns:a16="http://schemas.microsoft.com/office/drawing/2014/main" id="{5BBC2305-F07F-4720-BB9B-C90CB222BD52}"/>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50" name="Straight Connector 49">
                <a:extLst>
                  <a:ext uri="{FF2B5EF4-FFF2-40B4-BE49-F238E27FC236}">
                    <a16:creationId xmlns:a16="http://schemas.microsoft.com/office/drawing/2014/main" id="{0EACD1DA-AECB-4570-916D-8FEFD09D1F05}"/>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32" name="Group 31">
              <a:extLst>
                <a:ext uri="{FF2B5EF4-FFF2-40B4-BE49-F238E27FC236}">
                  <a16:creationId xmlns:a16="http://schemas.microsoft.com/office/drawing/2014/main" id="{818343BC-9551-4382-8ACC-3AC49F45B33E}"/>
                </a:ext>
              </a:extLst>
            </p:cNvPr>
            <p:cNvGrpSpPr/>
            <p:nvPr/>
          </p:nvGrpSpPr>
          <p:grpSpPr>
            <a:xfrm flipV="1">
              <a:off x="6546993" y="4605284"/>
              <a:ext cx="136390" cy="130851"/>
              <a:chOff x="4323678" y="4129469"/>
              <a:chExt cx="170488" cy="163564"/>
            </a:xfrm>
          </p:grpSpPr>
          <p:sp>
            <p:nvSpPr>
              <p:cNvPr id="45" name="Rectangle 44">
                <a:extLst>
                  <a:ext uri="{FF2B5EF4-FFF2-40B4-BE49-F238E27FC236}">
                    <a16:creationId xmlns:a16="http://schemas.microsoft.com/office/drawing/2014/main" id="{88233EEC-DD20-4512-8ED8-3F2BE03F2157}"/>
                  </a:ext>
                </a:extLst>
              </p:cNvPr>
              <p:cNvSpPr/>
              <p:nvPr/>
            </p:nvSpPr>
            <p:spPr bwMode="auto">
              <a:xfrm>
                <a:off x="4323678" y="4129469"/>
                <a:ext cx="155874"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46" name="Straight Connector 45">
                <a:extLst>
                  <a:ext uri="{FF2B5EF4-FFF2-40B4-BE49-F238E27FC236}">
                    <a16:creationId xmlns:a16="http://schemas.microsoft.com/office/drawing/2014/main" id="{9B241DE8-56CC-407F-A267-71FEDA1E1A01}"/>
                  </a:ext>
                </a:extLst>
              </p:cNvPr>
              <p:cNvCxnSpPr/>
              <p:nvPr/>
            </p:nvCxnSpPr>
            <p:spPr bwMode="auto">
              <a:xfrm>
                <a:off x="4479552" y="4138569"/>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cxnSp>
            <p:nvCxnSpPr>
              <p:cNvPr id="47" name="Straight Connector 46">
                <a:extLst>
                  <a:ext uri="{FF2B5EF4-FFF2-40B4-BE49-F238E27FC236}">
                    <a16:creationId xmlns:a16="http://schemas.microsoft.com/office/drawing/2014/main" id="{97A801F8-C278-4416-BCE5-92E8B4901232}"/>
                  </a:ext>
                </a:extLst>
              </p:cNvPr>
              <p:cNvCxnSpPr/>
              <p:nvPr/>
            </p:nvCxnSpPr>
            <p:spPr bwMode="auto">
              <a:xfrm rot="16200000">
                <a:off x="4416934" y="4052237"/>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grpSp>
        <p:grpSp>
          <p:nvGrpSpPr>
            <p:cNvPr id="33" name="Group 32">
              <a:extLst>
                <a:ext uri="{FF2B5EF4-FFF2-40B4-BE49-F238E27FC236}">
                  <a16:creationId xmlns:a16="http://schemas.microsoft.com/office/drawing/2014/main" id="{3F5DD73B-6A24-41EC-8397-72FCA1DCF6E4}"/>
                </a:ext>
              </a:extLst>
            </p:cNvPr>
            <p:cNvGrpSpPr/>
            <p:nvPr/>
          </p:nvGrpSpPr>
          <p:grpSpPr>
            <a:xfrm flipV="1">
              <a:off x="7294565" y="4612987"/>
              <a:ext cx="282985" cy="123571"/>
              <a:chOff x="6337642" y="4104278"/>
              <a:chExt cx="526062" cy="154464"/>
            </a:xfrm>
          </p:grpSpPr>
          <p:sp>
            <p:nvSpPr>
              <p:cNvPr id="42" name="Rectangle 41">
                <a:extLst>
                  <a:ext uri="{FF2B5EF4-FFF2-40B4-BE49-F238E27FC236}">
                    <a16:creationId xmlns:a16="http://schemas.microsoft.com/office/drawing/2014/main" id="{7F313A3D-3E6B-4F8C-A8A5-369CC0B329AD}"/>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43" name="Rectangle 42">
                <a:extLst>
                  <a:ext uri="{FF2B5EF4-FFF2-40B4-BE49-F238E27FC236}">
                    <a16:creationId xmlns:a16="http://schemas.microsoft.com/office/drawing/2014/main" id="{43AF2FC4-4873-4C0F-9F54-5D1D82B39EFB}"/>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44" name="Straight Connector 43">
                <a:extLst>
                  <a:ext uri="{FF2B5EF4-FFF2-40B4-BE49-F238E27FC236}">
                    <a16:creationId xmlns:a16="http://schemas.microsoft.com/office/drawing/2014/main" id="{3C76AD88-3043-46D3-BB2C-986F983FC9BF}"/>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nvGrpSpPr>
            <p:cNvPr id="34" name="Group 33">
              <a:extLst>
                <a:ext uri="{FF2B5EF4-FFF2-40B4-BE49-F238E27FC236}">
                  <a16:creationId xmlns:a16="http://schemas.microsoft.com/office/drawing/2014/main" id="{55CB3901-7B62-4ED6-A327-A4660B61C9AF}"/>
                </a:ext>
              </a:extLst>
            </p:cNvPr>
            <p:cNvGrpSpPr/>
            <p:nvPr/>
          </p:nvGrpSpPr>
          <p:grpSpPr>
            <a:xfrm flipH="1" flipV="1">
              <a:off x="7620940" y="4603584"/>
              <a:ext cx="136390" cy="130851"/>
              <a:chOff x="4323678" y="4129469"/>
              <a:chExt cx="170488" cy="163564"/>
            </a:xfrm>
          </p:grpSpPr>
          <p:sp>
            <p:nvSpPr>
              <p:cNvPr id="39" name="Rectangle 38">
                <a:extLst>
                  <a:ext uri="{FF2B5EF4-FFF2-40B4-BE49-F238E27FC236}">
                    <a16:creationId xmlns:a16="http://schemas.microsoft.com/office/drawing/2014/main" id="{D7DC0983-8C0D-422B-AA53-F04D75268A82}"/>
                  </a:ext>
                </a:extLst>
              </p:cNvPr>
              <p:cNvSpPr/>
              <p:nvPr/>
            </p:nvSpPr>
            <p:spPr bwMode="auto">
              <a:xfrm>
                <a:off x="4323678" y="4129469"/>
                <a:ext cx="155874"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40" name="Straight Connector 39">
                <a:extLst>
                  <a:ext uri="{FF2B5EF4-FFF2-40B4-BE49-F238E27FC236}">
                    <a16:creationId xmlns:a16="http://schemas.microsoft.com/office/drawing/2014/main" id="{0DB98B2D-6F71-48AE-9556-968F4DBAFCE4}"/>
                  </a:ext>
                </a:extLst>
              </p:cNvPr>
              <p:cNvCxnSpPr/>
              <p:nvPr/>
            </p:nvCxnSpPr>
            <p:spPr bwMode="auto">
              <a:xfrm>
                <a:off x="4479552" y="4138569"/>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cxnSp>
            <p:nvCxnSpPr>
              <p:cNvPr id="41" name="Straight Connector 40">
                <a:extLst>
                  <a:ext uri="{FF2B5EF4-FFF2-40B4-BE49-F238E27FC236}">
                    <a16:creationId xmlns:a16="http://schemas.microsoft.com/office/drawing/2014/main" id="{F45FB3D7-4597-4FBE-9B06-F0DC2E3708B0}"/>
                  </a:ext>
                </a:extLst>
              </p:cNvPr>
              <p:cNvCxnSpPr/>
              <p:nvPr/>
            </p:nvCxnSpPr>
            <p:spPr bwMode="auto">
              <a:xfrm rot="16200000">
                <a:off x="4416934" y="4052237"/>
                <a:ext cx="0" cy="154464"/>
              </a:xfrm>
              <a:prstGeom prst="line">
                <a:avLst/>
              </a:prstGeom>
              <a:solidFill>
                <a:schemeClr val="accent1"/>
              </a:solidFill>
              <a:ln w="28575" cap="flat" cmpd="sng" algn="ctr">
                <a:solidFill>
                  <a:srgbClr val="FF0000"/>
                </a:solidFill>
                <a:prstDash val="sysDot"/>
                <a:round/>
                <a:headEnd type="none" w="med" len="med"/>
                <a:tailEnd type="none" w="med" len="med"/>
              </a:ln>
              <a:effectLst/>
            </p:spPr>
          </p:cxnSp>
        </p:grpSp>
        <p:grpSp>
          <p:nvGrpSpPr>
            <p:cNvPr id="35" name="Group 34">
              <a:extLst>
                <a:ext uri="{FF2B5EF4-FFF2-40B4-BE49-F238E27FC236}">
                  <a16:creationId xmlns:a16="http://schemas.microsoft.com/office/drawing/2014/main" id="{C25F5FC1-6D4F-4730-A0FB-FC9A41F4103A}"/>
                </a:ext>
              </a:extLst>
            </p:cNvPr>
            <p:cNvGrpSpPr/>
            <p:nvPr/>
          </p:nvGrpSpPr>
          <p:grpSpPr>
            <a:xfrm flipV="1">
              <a:off x="7095508" y="4613119"/>
              <a:ext cx="147970" cy="123571"/>
              <a:chOff x="6337642" y="4104278"/>
              <a:chExt cx="526062" cy="154464"/>
            </a:xfrm>
          </p:grpSpPr>
          <p:sp>
            <p:nvSpPr>
              <p:cNvPr id="36" name="Rectangle 35">
                <a:extLst>
                  <a:ext uri="{FF2B5EF4-FFF2-40B4-BE49-F238E27FC236}">
                    <a16:creationId xmlns:a16="http://schemas.microsoft.com/office/drawing/2014/main" id="{70F866E1-0978-4E88-AB72-60C0899CA065}"/>
                  </a:ext>
                </a:extLst>
              </p:cNvPr>
              <p:cNvSpPr/>
              <p:nvPr/>
            </p:nvSpPr>
            <p:spPr bwMode="auto">
              <a:xfrm>
                <a:off x="6337642" y="4104278"/>
                <a:ext cx="526062" cy="154464"/>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547746A2-4E9D-4808-90D0-DF1117F662FC}"/>
                  </a:ext>
                </a:extLst>
              </p:cNvPr>
              <p:cNvSpPr/>
              <p:nvPr/>
            </p:nvSpPr>
            <p:spPr bwMode="auto">
              <a:xfrm>
                <a:off x="6337642" y="4104278"/>
                <a:ext cx="526062" cy="154464"/>
              </a:xfrm>
              <a:prstGeom prst="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cxnSp>
            <p:nvCxnSpPr>
              <p:cNvPr id="38" name="Straight Connector 37">
                <a:extLst>
                  <a:ext uri="{FF2B5EF4-FFF2-40B4-BE49-F238E27FC236}">
                    <a16:creationId xmlns:a16="http://schemas.microsoft.com/office/drawing/2014/main" id="{6FF40482-FBFE-444F-A6A4-D801E6E7714B}"/>
                  </a:ext>
                </a:extLst>
              </p:cNvPr>
              <p:cNvCxnSpPr/>
              <p:nvPr/>
            </p:nvCxnSpPr>
            <p:spPr bwMode="auto">
              <a:xfrm>
                <a:off x="6347471" y="4258742"/>
                <a:ext cx="506403"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grpSp>
      </p:grpSp>
      <p:sp>
        <p:nvSpPr>
          <p:cNvPr id="130" name="Rectangle 129">
            <a:extLst>
              <a:ext uri="{FF2B5EF4-FFF2-40B4-BE49-F238E27FC236}">
                <a16:creationId xmlns:a16="http://schemas.microsoft.com/office/drawing/2014/main" id="{9A6BD3BD-0A78-4ECA-93C9-C3FDD2B24031}"/>
              </a:ext>
            </a:extLst>
          </p:cNvPr>
          <p:cNvSpPr>
            <a:spLocks noChangeAspect="1"/>
          </p:cNvSpPr>
          <p:nvPr/>
        </p:nvSpPr>
        <p:spPr bwMode="auto">
          <a:xfrm>
            <a:off x="1259395" y="2124758"/>
            <a:ext cx="2438400" cy="35110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31" name="Rectangle 130">
            <a:extLst>
              <a:ext uri="{FF2B5EF4-FFF2-40B4-BE49-F238E27FC236}">
                <a16:creationId xmlns:a16="http://schemas.microsoft.com/office/drawing/2014/main" id="{2092A73A-AD3F-4270-A280-505154346146}"/>
              </a:ext>
            </a:extLst>
          </p:cNvPr>
          <p:cNvSpPr>
            <a:spLocks noChangeAspect="1"/>
          </p:cNvSpPr>
          <p:nvPr/>
        </p:nvSpPr>
        <p:spPr bwMode="auto">
          <a:xfrm>
            <a:off x="1526312" y="2313421"/>
            <a:ext cx="847866" cy="3056312"/>
          </a:xfrm>
          <a:prstGeom prst="rect">
            <a:avLst/>
          </a:prstGeom>
          <a:solidFill>
            <a:schemeClr val="bg1"/>
          </a:solid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32" name="Rectangle 131">
            <a:extLst>
              <a:ext uri="{FF2B5EF4-FFF2-40B4-BE49-F238E27FC236}">
                <a16:creationId xmlns:a16="http://schemas.microsoft.com/office/drawing/2014/main" id="{6ED8BDD3-8DA5-4FED-BF1C-3BF1FB95CD46}"/>
              </a:ext>
            </a:extLst>
          </p:cNvPr>
          <p:cNvSpPr>
            <a:spLocks noChangeAspect="1"/>
          </p:cNvSpPr>
          <p:nvPr/>
        </p:nvSpPr>
        <p:spPr bwMode="auto">
          <a:xfrm>
            <a:off x="2602551" y="2313421"/>
            <a:ext cx="847866" cy="3056312"/>
          </a:xfrm>
          <a:prstGeom prst="rect">
            <a:avLst/>
          </a:prstGeom>
          <a:solidFill>
            <a:schemeClr val="bg1"/>
          </a:solid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nvGrpSpPr>
          <p:cNvPr id="133" name="Group 132">
            <a:extLst>
              <a:ext uri="{FF2B5EF4-FFF2-40B4-BE49-F238E27FC236}">
                <a16:creationId xmlns:a16="http://schemas.microsoft.com/office/drawing/2014/main" id="{6ED9E446-87B1-4D71-8559-627094884F59}"/>
              </a:ext>
            </a:extLst>
          </p:cNvPr>
          <p:cNvGrpSpPr>
            <a:grpSpLocks noChangeAspect="1"/>
          </p:cNvGrpSpPr>
          <p:nvPr/>
        </p:nvGrpSpPr>
        <p:grpSpPr>
          <a:xfrm>
            <a:off x="3979174" y="2352968"/>
            <a:ext cx="841700" cy="3048000"/>
            <a:chOff x="6636145" y="2006600"/>
            <a:chExt cx="526062" cy="1905000"/>
          </a:xfrm>
        </p:grpSpPr>
        <p:sp>
          <p:nvSpPr>
            <p:cNvPr id="134" name="Rectangle 133">
              <a:extLst>
                <a:ext uri="{FF2B5EF4-FFF2-40B4-BE49-F238E27FC236}">
                  <a16:creationId xmlns:a16="http://schemas.microsoft.com/office/drawing/2014/main" id="{F6879184-1E64-4675-BC59-99727ECAA952}"/>
                </a:ext>
              </a:extLst>
            </p:cNvPr>
            <p:cNvSpPr/>
            <p:nvPr/>
          </p:nvSpPr>
          <p:spPr bwMode="auto">
            <a:xfrm>
              <a:off x="6639619" y="2006600"/>
              <a:ext cx="519114" cy="19050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35" name="Rectangle 134">
              <a:extLst>
                <a:ext uri="{FF2B5EF4-FFF2-40B4-BE49-F238E27FC236}">
                  <a16:creationId xmlns:a16="http://schemas.microsoft.com/office/drawing/2014/main" id="{6D203ED0-7B3D-48E3-9CF0-23E093486EAE}"/>
                </a:ext>
              </a:extLst>
            </p:cNvPr>
            <p:cNvSpPr/>
            <p:nvPr/>
          </p:nvSpPr>
          <p:spPr bwMode="auto">
            <a:xfrm>
              <a:off x="6787875" y="2146300"/>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36" name="Rectangle 135">
              <a:extLst>
                <a:ext uri="{FF2B5EF4-FFF2-40B4-BE49-F238E27FC236}">
                  <a16:creationId xmlns:a16="http://schemas.microsoft.com/office/drawing/2014/main" id="{340861CA-30BE-4726-807A-7D5A1545A05C}"/>
                </a:ext>
              </a:extLst>
            </p:cNvPr>
            <p:cNvSpPr/>
            <p:nvPr/>
          </p:nvSpPr>
          <p:spPr bwMode="auto">
            <a:xfrm>
              <a:off x="6787875" y="2587623"/>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37" name="Rectangle 136">
              <a:extLst>
                <a:ext uri="{FF2B5EF4-FFF2-40B4-BE49-F238E27FC236}">
                  <a16:creationId xmlns:a16="http://schemas.microsoft.com/office/drawing/2014/main" id="{27F7D8AE-864C-460D-AAEE-24163E357D41}"/>
                </a:ext>
              </a:extLst>
            </p:cNvPr>
            <p:cNvSpPr/>
            <p:nvPr/>
          </p:nvSpPr>
          <p:spPr bwMode="auto">
            <a:xfrm>
              <a:off x="6790260" y="302894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38" name="Rectangle 137">
              <a:extLst>
                <a:ext uri="{FF2B5EF4-FFF2-40B4-BE49-F238E27FC236}">
                  <a16:creationId xmlns:a16="http://schemas.microsoft.com/office/drawing/2014/main" id="{FDF4D293-E5B8-4DFC-B733-872CC013F87F}"/>
                </a:ext>
              </a:extLst>
            </p:cNvPr>
            <p:cNvSpPr/>
            <p:nvPr/>
          </p:nvSpPr>
          <p:spPr bwMode="auto">
            <a:xfrm>
              <a:off x="6787875" y="3466940"/>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39" name="Rectangle 138">
              <a:extLst>
                <a:ext uri="{FF2B5EF4-FFF2-40B4-BE49-F238E27FC236}">
                  <a16:creationId xmlns:a16="http://schemas.microsoft.com/office/drawing/2014/main" id="{4F6106D6-F24E-43AB-A386-E0EEA77326E3}"/>
                </a:ext>
              </a:extLst>
            </p:cNvPr>
            <p:cNvSpPr/>
            <p:nvPr/>
          </p:nvSpPr>
          <p:spPr bwMode="auto">
            <a:xfrm>
              <a:off x="6636145" y="2006600"/>
              <a:ext cx="526062" cy="19050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grpSp>
        <p:nvGrpSpPr>
          <p:cNvPr id="140" name="Group 139">
            <a:extLst>
              <a:ext uri="{FF2B5EF4-FFF2-40B4-BE49-F238E27FC236}">
                <a16:creationId xmlns:a16="http://schemas.microsoft.com/office/drawing/2014/main" id="{1C20B8A6-5985-4018-9EA3-FA918C9AE75F}"/>
              </a:ext>
            </a:extLst>
          </p:cNvPr>
          <p:cNvGrpSpPr>
            <a:grpSpLocks noChangeAspect="1"/>
          </p:cNvGrpSpPr>
          <p:nvPr/>
        </p:nvGrpSpPr>
        <p:grpSpPr>
          <a:xfrm>
            <a:off x="5044033" y="2351378"/>
            <a:ext cx="841700" cy="3048000"/>
            <a:chOff x="7329849" y="2006917"/>
            <a:chExt cx="526062" cy="1905000"/>
          </a:xfrm>
        </p:grpSpPr>
        <p:sp>
          <p:nvSpPr>
            <p:cNvPr id="141" name="Rectangle 140">
              <a:extLst>
                <a:ext uri="{FF2B5EF4-FFF2-40B4-BE49-F238E27FC236}">
                  <a16:creationId xmlns:a16="http://schemas.microsoft.com/office/drawing/2014/main" id="{2A2C3829-864B-472E-B668-861C3B7A6862}"/>
                </a:ext>
              </a:extLst>
            </p:cNvPr>
            <p:cNvSpPr/>
            <p:nvPr/>
          </p:nvSpPr>
          <p:spPr bwMode="auto">
            <a:xfrm>
              <a:off x="7333323" y="2006917"/>
              <a:ext cx="519114" cy="1905000"/>
            </a:xfrm>
            <a:prstGeom prst="rect">
              <a:avLst/>
            </a:prstGeom>
            <a:solidFill>
              <a:schemeClr val="bg2">
                <a:lumMod val="60000"/>
                <a:lumOff val="40000"/>
              </a:schemeClr>
            </a:solidFill>
            <a:ln w="2857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42" name="Rectangle 141">
              <a:extLst>
                <a:ext uri="{FF2B5EF4-FFF2-40B4-BE49-F238E27FC236}">
                  <a16:creationId xmlns:a16="http://schemas.microsoft.com/office/drawing/2014/main" id="{CBCD0ED1-B4C8-452D-A9E8-DE34A7815115}"/>
                </a:ext>
              </a:extLst>
            </p:cNvPr>
            <p:cNvSpPr/>
            <p:nvPr/>
          </p:nvSpPr>
          <p:spPr bwMode="auto">
            <a:xfrm>
              <a:off x="7481579" y="2146617"/>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43" name="Rectangle 142">
              <a:extLst>
                <a:ext uri="{FF2B5EF4-FFF2-40B4-BE49-F238E27FC236}">
                  <a16:creationId xmlns:a16="http://schemas.microsoft.com/office/drawing/2014/main" id="{C2DD31BD-3403-48DA-9F67-8EB2D229D3DE}"/>
                </a:ext>
              </a:extLst>
            </p:cNvPr>
            <p:cNvSpPr/>
            <p:nvPr/>
          </p:nvSpPr>
          <p:spPr bwMode="auto">
            <a:xfrm>
              <a:off x="7481579" y="2587940"/>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44" name="Rectangle 143">
              <a:extLst>
                <a:ext uri="{FF2B5EF4-FFF2-40B4-BE49-F238E27FC236}">
                  <a16:creationId xmlns:a16="http://schemas.microsoft.com/office/drawing/2014/main" id="{430048B8-4496-4978-9E03-30524587F3D8}"/>
                </a:ext>
              </a:extLst>
            </p:cNvPr>
            <p:cNvSpPr/>
            <p:nvPr/>
          </p:nvSpPr>
          <p:spPr bwMode="auto">
            <a:xfrm>
              <a:off x="7483964" y="3029264"/>
              <a:ext cx="228600" cy="3048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45" name="Rectangle 144">
              <a:extLst>
                <a:ext uri="{FF2B5EF4-FFF2-40B4-BE49-F238E27FC236}">
                  <a16:creationId xmlns:a16="http://schemas.microsoft.com/office/drawing/2014/main" id="{99680F5F-852D-441F-9ABD-14A437F6424F}"/>
                </a:ext>
              </a:extLst>
            </p:cNvPr>
            <p:cNvSpPr/>
            <p:nvPr/>
          </p:nvSpPr>
          <p:spPr bwMode="auto">
            <a:xfrm>
              <a:off x="7481579" y="3473764"/>
              <a:ext cx="234553" cy="434184"/>
            </a:xfrm>
            <a:prstGeom prst="rect">
              <a:avLst/>
            </a:prstGeom>
            <a:solidFill>
              <a:srgbClr val="CC66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Arial" charset="0"/>
              </a:endParaRPr>
            </a:p>
          </p:txBody>
        </p:sp>
        <p:cxnSp>
          <p:nvCxnSpPr>
            <p:cNvPr id="146" name="Straight Connector 145">
              <a:extLst>
                <a:ext uri="{FF2B5EF4-FFF2-40B4-BE49-F238E27FC236}">
                  <a16:creationId xmlns:a16="http://schemas.microsoft.com/office/drawing/2014/main" id="{F1E18807-278D-4EF8-8EFE-CFC8955683DE}"/>
                </a:ext>
              </a:extLst>
            </p:cNvPr>
            <p:cNvCxnSpPr/>
            <p:nvPr/>
          </p:nvCxnSpPr>
          <p:spPr bwMode="auto">
            <a:xfrm>
              <a:off x="7329849" y="3907948"/>
              <a:ext cx="522588" cy="0"/>
            </a:xfrm>
            <a:prstGeom prst="line">
              <a:avLst/>
            </a:prstGeom>
            <a:solidFill>
              <a:schemeClr val="accent1"/>
            </a:solidFill>
            <a:ln w="28575" cap="flat" cmpd="sng" algn="ctr">
              <a:solidFill>
                <a:schemeClr val="bg2">
                  <a:lumMod val="50000"/>
                </a:schemeClr>
              </a:solidFill>
              <a:prstDash val="solid"/>
              <a:round/>
              <a:headEnd type="none" w="med" len="med"/>
              <a:tailEnd type="none" w="med" len="med"/>
            </a:ln>
            <a:effectLst/>
          </p:spPr>
        </p:cxnSp>
        <p:sp>
          <p:nvSpPr>
            <p:cNvPr id="147" name="Rectangle 146">
              <a:extLst>
                <a:ext uri="{FF2B5EF4-FFF2-40B4-BE49-F238E27FC236}">
                  <a16:creationId xmlns:a16="http://schemas.microsoft.com/office/drawing/2014/main" id="{FBAA9755-A450-4752-807B-7D508E5975F6}"/>
                </a:ext>
              </a:extLst>
            </p:cNvPr>
            <p:cNvSpPr/>
            <p:nvPr/>
          </p:nvSpPr>
          <p:spPr bwMode="auto">
            <a:xfrm>
              <a:off x="7329849" y="2006917"/>
              <a:ext cx="526062" cy="19050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grpSp>
      <p:cxnSp>
        <p:nvCxnSpPr>
          <p:cNvPr id="148" name="Curved Connector 153">
            <a:extLst>
              <a:ext uri="{FF2B5EF4-FFF2-40B4-BE49-F238E27FC236}">
                <a16:creationId xmlns:a16="http://schemas.microsoft.com/office/drawing/2014/main" id="{44D126E1-9328-44E0-B7C4-8832C2A4570E}"/>
              </a:ext>
            </a:extLst>
          </p:cNvPr>
          <p:cNvCxnSpPr>
            <a:cxnSpLocks noChangeAspect="1"/>
            <a:stCxn id="132" idx="0"/>
            <a:endCxn id="139" idx="0"/>
          </p:cNvCxnSpPr>
          <p:nvPr/>
        </p:nvCxnSpPr>
        <p:spPr bwMode="auto">
          <a:xfrm rot="16200000" flipH="1">
            <a:off x="3693480" y="1646424"/>
            <a:ext cx="39547" cy="1373540"/>
          </a:xfrm>
          <a:prstGeom prst="curvedConnector3">
            <a:avLst>
              <a:gd name="adj1" fmla="val -578046"/>
            </a:avLst>
          </a:prstGeom>
          <a:solidFill>
            <a:schemeClr val="accent1"/>
          </a:solidFill>
          <a:ln w="19050" cap="flat" cmpd="sng" algn="ctr">
            <a:solidFill>
              <a:schemeClr val="bg2">
                <a:lumMod val="75000"/>
              </a:schemeClr>
            </a:solidFill>
            <a:prstDash val="solid"/>
            <a:round/>
            <a:headEnd type="none" w="med" len="med"/>
            <a:tailEnd type="triangle"/>
          </a:ln>
          <a:effectLst/>
        </p:spPr>
      </p:cxnSp>
      <p:cxnSp>
        <p:nvCxnSpPr>
          <p:cNvPr id="149" name="Curved Connector 448">
            <a:extLst>
              <a:ext uri="{FF2B5EF4-FFF2-40B4-BE49-F238E27FC236}">
                <a16:creationId xmlns:a16="http://schemas.microsoft.com/office/drawing/2014/main" id="{2B2A44A9-3BD3-42DD-B469-8AD3DFECA444}"/>
              </a:ext>
            </a:extLst>
          </p:cNvPr>
          <p:cNvCxnSpPr>
            <a:cxnSpLocks noChangeAspect="1"/>
            <a:stCxn id="132" idx="0"/>
            <a:endCxn id="147" idx="0"/>
          </p:cNvCxnSpPr>
          <p:nvPr/>
        </p:nvCxnSpPr>
        <p:spPr bwMode="auto">
          <a:xfrm rot="16200000" flipH="1">
            <a:off x="4226704" y="1113200"/>
            <a:ext cx="37957" cy="2438399"/>
          </a:xfrm>
          <a:prstGeom prst="curvedConnector3">
            <a:avLst>
              <a:gd name="adj1" fmla="val -602260"/>
            </a:avLst>
          </a:prstGeom>
          <a:solidFill>
            <a:schemeClr val="accent1"/>
          </a:solidFill>
          <a:ln w="19050" cap="flat" cmpd="sng" algn="ctr">
            <a:solidFill>
              <a:schemeClr val="bg2">
                <a:lumMod val="75000"/>
              </a:schemeClr>
            </a:solidFill>
            <a:prstDash val="solid"/>
            <a:round/>
            <a:headEnd type="none" w="med" len="med"/>
            <a:tailEnd type="triangle"/>
          </a:ln>
          <a:effectLst/>
        </p:spPr>
      </p:cxnSp>
      <p:cxnSp>
        <p:nvCxnSpPr>
          <p:cNvPr id="150" name="Curved Connector 152">
            <a:extLst>
              <a:ext uri="{FF2B5EF4-FFF2-40B4-BE49-F238E27FC236}">
                <a16:creationId xmlns:a16="http://schemas.microsoft.com/office/drawing/2014/main" id="{04DC54F0-51F9-40CD-83BC-C0DCDE7F4611}"/>
              </a:ext>
            </a:extLst>
          </p:cNvPr>
          <p:cNvCxnSpPr>
            <a:cxnSpLocks noChangeAspect="1"/>
            <a:stCxn id="131" idx="2"/>
            <a:endCxn id="141" idx="2"/>
          </p:cNvCxnSpPr>
          <p:nvPr/>
        </p:nvCxnSpPr>
        <p:spPr bwMode="auto">
          <a:xfrm rot="16200000" flipH="1">
            <a:off x="3692742" y="3627236"/>
            <a:ext cx="29645" cy="3514638"/>
          </a:xfrm>
          <a:prstGeom prst="curvedConnector3">
            <a:avLst>
              <a:gd name="adj1" fmla="val 871125"/>
            </a:avLst>
          </a:prstGeom>
          <a:solidFill>
            <a:schemeClr val="accent1"/>
          </a:solidFill>
          <a:ln w="19050" cap="flat" cmpd="sng" algn="ctr">
            <a:solidFill>
              <a:schemeClr val="bg2">
                <a:lumMod val="75000"/>
              </a:schemeClr>
            </a:solidFill>
            <a:prstDash val="solid"/>
            <a:round/>
            <a:headEnd type="none" w="med" len="med"/>
            <a:tailEnd type="triangle"/>
          </a:ln>
          <a:effectLst/>
        </p:spPr>
      </p:cxnSp>
      <p:cxnSp>
        <p:nvCxnSpPr>
          <p:cNvPr id="151" name="Curved Connector 158">
            <a:extLst>
              <a:ext uri="{FF2B5EF4-FFF2-40B4-BE49-F238E27FC236}">
                <a16:creationId xmlns:a16="http://schemas.microsoft.com/office/drawing/2014/main" id="{EEB1143F-8A93-4E97-B4DA-A7F558691D8C}"/>
              </a:ext>
            </a:extLst>
          </p:cNvPr>
          <p:cNvCxnSpPr>
            <a:cxnSpLocks noChangeAspect="1"/>
            <a:stCxn id="131" idx="2"/>
            <a:endCxn id="134" idx="2"/>
          </p:cNvCxnSpPr>
          <p:nvPr/>
        </p:nvCxnSpPr>
        <p:spPr bwMode="auto">
          <a:xfrm rot="16200000" flipH="1">
            <a:off x="3159517" y="4160460"/>
            <a:ext cx="31235" cy="2449779"/>
          </a:xfrm>
          <a:prstGeom prst="curvedConnector3">
            <a:avLst>
              <a:gd name="adj1" fmla="val 831871"/>
            </a:avLst>
          </a:prstGeom>
          <a:solidFill>
            <a:schemeClr val="accent1"/>
          </a:solidFill>
          <a:ln w="19050" cap="flat" cmpd="sng" algn="ctr">
            <a:solidFill>
              <a:schemeClr val="bg2">
                <a:lumMod val="75000"/>
              </a:schemeClr>
            </a:solidFill>
            <a:prstDash val="solid"/>
            <a:round/>
            <a:headEnd type="none" w="med" len="med"/>
            <a:tailEnd type="triangle"/>
          </a:ln>
          <a:effectLst/>
        </p:spPr>
      </p:cxnSp>
      <p:sp>
        <p:nvSpPr>
          <p:cNvPr id="166" name="TextBox 165">
            <a:extLst>
              <a:ext uri="{FF2B5EF4-FFF2-40B4-BE49-F238E27FC236}">
                <a16:creationId xmlns:a16="http://schemas.microsoft.com/office/drawing/2014/main" id="{29859F63-7C2C-41DE-AA52-773F2D4805F4}"/>
              </a:ext>
            </a:extLst>
          </p:cNvPr>
          <p:cNvSpPr txBox="1"/>
          <p:nvPr/>
        </p:nvSpPr>
        <p:spPr>
          <a:xfrm>
            <a:off x="2602551" y="1348835"/>
            <a:ext cx="2438398" cy="369332"/>
          </a:xfrm>
          <a:prstGeom prst="rect">
            <a:avLst/>
          </a:prstGeom>
          <a:noFill/>
        </p:spPr>
        <p:txBody>
          <a:bodyPr wrap="square" rtlCol="0">
            <a:spAutoFit/>
          </a:bodyPr>
          <a:lstStyle/>
          <a:p>
            <a:pPr algn="r"/>
            <a:r>
              <a:rPr lang="en-GB" dirty="0"/>
              <a:t>context-free grammar</a:t>
            </a:r>
          </a:p>
        </p:txBody>
      </p:sp>
      <p:sp>
        <p:nvSpPr>
          <p:cNvPr id="167" name="TextBox 166">
            <a:extLst>
              <a:ext uri="{FF2B5EF4-FFF2-40B4-BE49-F238E27FC236}">
                <a16:creationId xmlns:a16="http://schemas.microsoft.com/office/drawing/2014/main" id="{ADC07A37-0113-49AB-BA8D-4CF3D9C8EA29}"/>
              </a:ext>
            </a:extLst>
          </p:cNvPr>
          <p:cNvSpPr txBox="1"/>
          <p:nvPr/>
        </p:nvSpPr>
        <p:spPr>
          <a:xfrm>
            <a:off x="8209961" y="1358871"/>
            <a:ext cx="1721465" cy="369332"/>
          </a:xfrm>
          <a:prstGeom prst="rect">
            <a:avLst/>
          </a:prstGeom>
          <a:noFill/>
        </p:spPr>
        <p:txBody>
          <a:bodyPr wrap="square" rtlCol="0">
            <a:spAutoFit/>
          </a:bodyPr>
          <a:lstStyle/>
          <a:p>
            <a:pPr algn="r"/>
            <a:r>
              <a:rPr lang="en-GB" dirty="0"/>
              <a:t>tiling grammar</a:t>
            </a:r>
          </a:p>
        </p:txBody>
      </p:sp>
    </p:spTree>
    <p:extLst>
      <p:ext uri="{BB962C8B-B14F-4D97-AF65-F5344CB8AC3E}">
        <p14:creationId xmlns:p14="http://schemas.microsoft.com/office/powerpoint/2010/main" val="1408032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693A30FD-30F4-4F5D-8E8A-BD1BDC405B09}"/>
              </a:ext>
            </a:extLst>
          </p:cNvPr>
          <p:cNvPicPr>
            <a:picLocks noChangeAspect="1"/>
          </p:cNvPicPr>
          <p:nvPr/>
        </p:nvPicPr>
        <p:blipFill rotWithShape="1">
          <a:blip r:embed="rId3">
            <a:extLst>
              <a:ext uri="{28A0092B-C50C-407E-A947-70E740481C1C}">
                <a14:useLocalDpi xmlns:a14="http://schemas.microsoft.com/office/drawing/2010/main" val="0"/>
              </a:ext>
            </a:extLst>
          </a:blip>
          <a:srcRect l="32848" t="25616" r="33334" b="39394"/>
          <a:stretch/>
        </p:blipFill>
        <p:spPr>
          <a:xfrm>
            <a:off x="2631286" y="4093268"/>
            <a:ext cx="3092336" cy="2399608"/>
          </a:xfrm>
          <a:prstGeom prst="rect">
            <a:avLst/>
          </a:prstGeom>
        </p:spPr>
      </p:pic>
      <p:pic>
        <p:nvPicPr>
          <p:cNvPr id="53" name="Picture 52">
            <a:extLst>
              <a:ext uri="{FF2B5EF4-FFF2-40B4-BE49-F238E27FC236}">
                <a16:creationId xmlns:a16="http://schemas.microsoft.com/office/drawing/2014/main" id="{9605954E-F1A9-42D9-9E61-6453115A1C15}"/>
              </a:ext>
            </a:extLst>
          </p:cNvPr>
          <p:cNvPicPr>
            <a:picLocks noChangeAspect="1"/>
          </p:cNvPicPr>
          <p:nvPr/>
        </p:nvPicPr>
        <p:blipFill rotWithShape="1">
          <a:blip r:embed="rId4">
            <a:extLst>
              <a:ext uri="{28A0092B-C50C-407E-A947-70E740481C1C}">
                <a14:useLocalDpi xmlns:a14="http://schemas.microsoft.com/office/drawing/2010/main" val="0"/>
              </a:ext>
            </a:extLst>
          </a:blip>
          <a:srcRect l="34930" t="25616" r="32221" b="39394"/>
          <a:stretch/>
        </p:blipFill>
        <p:spPr>
          <a:xfrm>
            <a:off x="6510599" y="3963470"/>
            <a:ext cx="3003666" cy="2399609"/>
          </a:xfrm>
          <a:prstGeom prst="rect">
            <a:avLst/>
          </a:prstGeom>
        </p:spPr>
      </p:pic>
      <p:pic>
        <p:nvPicPr>
          <p:cNvPr id="12" name="Picture 11">
            <a:extLst>
              <a:ext uri="{FF2B5EF4-FFF2-40B4-BE49-F238E27FC236}">
                <a16:creationId xmlns:a16="http://schemas.microsoft.com/office/drawing/2014/main" id="{6888EE17-91A9-4BF7-9E08-2839B2F158DA}"/>
              </a:ext>
            </a:extLst>
          </p:cNvPr>
          <p:cNvPicPr>
            <a:picLocks noChangeAspect="1"/>
          </p:cNvPicPr>
          <p:nvPr/>
        </p:nvPicPr>
        <p:blipFill rotWithShape="1">
          <a:blip r:embed="rId5">
            <a:extLst>
              <a:ext uri="{28A0092B-C50C-407E-A947-70E740481C1C}">
                <a14:useLocalDpi xmlns:a14="http://schemas.microsoft.com/office/drawing/2010/main" val="0"/>
              </a:ext>
            </a:extLst>
          </a:blip>
          <a:srcRect l="33305" t="32449" r="10020" b="19185"/>
          <a:stretch/>
        </p:blipFill>
        <p:spPr>
          <a:xfrm>
            <a:off x="4818055" y="776365"/>
            <a:ext cx="6642163" cy="3316903"/>
          </a:xfrm>
          <a:prstGeom prst="rect">
            <a:avLst/>
          </a:prstGeom>
        </p:spPr>
      </p:pic>
      <p:sp>
        <p:nvSpPr>
          <p:cNvPr id="2" name="Title 1">
            <a:extLst>
              <a:ext uri="{FF2B5EF4-FFF2-40B4-BE49-F238E27FC236}">
                <a16:creationId xmlns:a16="http://schemas.microsoft.com/office/drawing/2014/main" id="{CBDAFD3A-8E63-49F9-B094-CF9638D15FB2}"/>
              </a:ext>
            </a:extLst>
          </p:cNvPr>
          <p:cNvSpPr>
            <a:spLocks noGrp="1"/>
          </p:cNvSpPr>
          <p:nvPr>
            <p:ph type="title"/>
          </p:nvPr>
        </p:nvSpPr>
        <p:spPr>
          <a:xfrm>
            <a:off x="406401" y="1"/>
            <a:ext cx="8748183" cy="576263"/>
          </a:xfrm>
        </p:spPr>
        <p:txBody>
          <a:bodyPr/>
          <a:lstStyle/>
          <a:p>
            <a:r>
              <a:rPr lang="en-GB" dirty="0"/>
              <a:t>Tiling Shape Grammars</a:t>
            </a:r>
          </a:p>
        </p:txBody>
      </p:sp>
      <p:sp>
        <p:nvSpPr>
          <p:cNvPr id="4" name="Slide Number Placeholder 3">
            <a:extLst>
              <a:ext uri="{FF2B5EF4-FFF2-40B4-BE49-F238E27FC236}">
                <a16:creationId xmlns:a16="http://schemas.microsoft.com/office/drawing/2014/main" id="{FB16EF3D-F276-4113-B688-3072BE4F6CFF}"/>
              </a:ext>
            </a:extLst>
          </p:cNvPr>
          <p:cNvSpPr>
            <a:spLocks noGrp="1"/>
          </p:cNvSpPr>
          <p:nvPr>
            <p:ph type="sldNum" sz="quarter" idx="4"/>
          </p:nvPr>
        </p:nvSpPr>
        <p:spPr>
          <a:xfrm>
            <a:off x="0" y="6492876"/>
            <a:ext cx="609600" cy="365125"/>
          </a:xfrm>
        </p:spPr>
        <p:txBody>
          <a:bodyPr/>
          <a:lstStyle/>
          <a:p>
            <a:fld id="{F938A95E-97EF-435F-B449-6DF58B6C7C84}" type="slidenum">
              <a:rPr lang="en-US" smtClean="0"/>
              <a:t>6</a:t>
            </a:fld>
            <a:endParaRPr lang="en-US" dirty="0"/>
          </a:p>
        </p:txBody>
      </p:sp>
      <p:sp>
        <p:nvSpPr>
          <p:cNvPr id="24" name="TextBox 23">
            <a:extLst>
              <a:ext uri="{FF2B5EF4-FFF2-40B4-BE49-F238E27FC236}">
                <a16:creationId xmlns:a16="http://schemas.microsoft.com/office/drawing/2014/main" id="{5F02ADF8-0297-4C4D-A4CC-9C81CFEA37DE}"/>
              </a:ext>
            </a:extLst>
          </p:cNvPr>
          <p:cNvSpPr txBox="1"/>
          <p:nvPr/>
        </p:nvSpPr>
        <p:spPr>
          <a:xfrm>
            <a:off x="5293743" y="556459"/>
            <a:ext cx="1971139" cy="369332"/>
          </a:xfrm>
          <a:prstGeom prst="rect">
            <a:avLst/>
          </a:prstGeom>
          <a:noFill/>
        </p:spPr>
        <p:txBody>
          <a:bodyPr wrap="square" rtlCol="0">
            <a:spAutoFit/>
          </a:bodyPr>
          <a:lstStyle/>
          <a:p>
            <a:pPr algn="ctr"/>
            <a:r>
              <a:rPr lang="en-GB" dirty="0"/>
              <a:t>neighbour types</a:t>
            </a:r>
          </a:p>
        </p:txBody>
      </p:sp>
      <p:sp>
        <p:nvSpPr>
          <p:cNvPr id="25" name="TextBox 24">
            <a:extLst>
              <a:ext uri="{FF2B5EF4-FFF2-40B4-BE49-F238E27FC236}">
                <a16:creationId xmlns:a16="http://schemas.microsoft.com/office/drawing/2014/main" id="{D0A00289-A28C-42A8-9E3A-02C20710FB34}"/>
              </a:ext>
            </a:extLst>
          </p:cNvPr>
          <p:cNvSpPr txBox="1"/>
          <p:nvPr/>
        </p:nvSpPr>
        <p:spPr>
          <a:xfrm>
            <a:off x="8831328" y="556459"/>
            <a:ext cx="1971139" cy="369332"/>
          </a:xfrm>
          <a:prstGeom prst="rect">
            <a:avLst/>
          </a:prstGeom>
          <a:noFill/>
        </p:spPr>
        <p:txBody>
          <a:bodyPr wrap="square" rtlCol="0">
            <a:spAutoFit/>
          </a:bodyPr>
          <a:lstStyle/>
          <a:p>
            <a:pPr algn="ctr"/>
            <a:r>
              <a:rPr lang="en-GB" dirty="0"/>
              <a:t>neighbour counts</a:t>
            </a:r>
          </a:p>
        </p:txBody>
      </p:sp>
      <p:sp>
        <p:nvSpPr>
          <p:cNvPr id="26" name="TextBox 25">
            <a:extLst>
              <a:ext uri="{FF2B5EF4-FFF2-40B4-BE49-F238E27FC236}">
                <a16:creationId xmlns:a16="http://schemas.microsoft.com/office/drawing/2014/main" id="{63B10B38-A21F-4D96-8B17-BD99A260E6F6}"/>
              </a:ext>
            </a:extLst>
          </p:cNvPr>
          <p:cNvSpPr txBox="1"/>
          <p:nvPr/>
        </p:nvSpPr>
        <p:spPr>
          <a:xfrm>
            <a:off x="8948678" y="1513128"/>
            <a:ext cx="316576" cy="369332"/>
          </a:xfrm>
          <a:prstGeom prst="rect">
            <a:avLst/>
          </a:prstGeom>
          <a:noFill/>
        </p:spPr>
        <p:txBody>
          <a:bodyPr wrap="square" rtlCol="0">
            <a:spAutoFit/>
          </a:bodyPr>
          <a:lstStyle/>
          <a:p>
            <a:pPr algn="ctr"/>
            <a:r>
              <a:rPr lang="en-GB" dirty="0">
                <a:latin typeface="Consolas" panose="020B0609020204030204" pitchFamily="49" charset="0"/>
              </a:rPr>
              <a:t>A</a:t>
            </a:r>
          </a:p>
        </p:txBody>
      </p:sp>
      <p:sp>
        <p:nvSpPr>
          <p:cNvPr id="28" name="TextBox 27">
            <a:extLst>
              <a:ext uri="{FF2B5EF4-FFF2-40B4-BE49-F238E27FC236}">
                <a16:creationId xmlns:a16="http://schemas.microsoft.com/office/drawing/2014/main" id="{32C0FF22-E05C-4262-A6F5-C2634159746E}"/>
              </a:ext>
            </a:extLst>
          </p:cNvPr>
          <p:cNvSpPr txBox="1"/>
          <p:nvPr/>
        </p:nvSpPr>
        <p:spPr>
          <a:xfrm>
            <a:off x="9403873" y="1255755"/>
            <a:ext cx="718472" cy="369332"/>
          </a:xfrm>
          <a:prstGeom prst="rect">
            <a:avLst/>
          </a:prstGeom>
          <a:noFill/>
        </p:spPr>
        <p:txBody>
          <a:bodyPr wrap="square" rtlCol="0">
            <a:spAutoFit/>
          </a:bodyPr>
          <a:lstStyle/>
          <a:p>
            <a:pPr algn="ctr"/>
            <a:r>
              <a:rPr lang="en-GB" dirty="0">
                <a:latin typeface="Consolas" panose="020B0609020204030204" pitchFamily="49" charset="0"/>
              </a:rPr>
              <a:t>4</a:t>
            </a:r>
          </a:p>
        </p:txBody>
      </p:sp>
      <p:sp>
        <p:nvSpPr>
          <p:cNvPr id="29" name="TextBox 28">
            <a:extLst>
              <a:ext uri="{FF2B5EF4-FFF2-40B4-BE49-F238E27FC236}">
                <a16:creationId xmlns:a16="http://schemas.microsoft.com/office/drawing/2014/main" id="{314181E9-EF94-49FE-BC37-F1D800277AD8}"/>
              </a:ext>
            </a:extLst>
          </p:cNvPr>
          <p:cNvSpPr txBox="1"/>
          <p:nvPr/>
        </p:nvSpPr>
        <p:spPr>
          <a:xfrm>
            <a:off x="9481045" y="2060808"/>
            <a:ext cx="568537" cy="369332"/>
          </a:xfrm>
          <a:prstGeom prst="rect">
            <a:avLst/>
          </a:prstGeom>
          <a:noFill/>
        </p:spPr>
        <p:txBody>
          <a:bodyPr wrap="square" rtlCol="0">
            <a:spAutoFit/>
          </a:bodyPr>
          <a:lstStyle/>
          <a:p>
            <a:pPr algn="ctr"/>
            <a:r>
              <a:rPr lang="en-GB" dirty="0">
                <a:latin typeface="Consolas" panose="020B0609020204030204" pitchFamily="49" charset="0"/>
              </a:rPr>
              <a:t>1,2</a:t>
            </a:r>
          </a:p>
        </p:txBody>
      </p:sp>
      <p:sp>
        <p:nvSpPr>
          <p:cNvPr id="30" name="TextBox 29">
            <a:extLst>
              <a:ext uri="{FF2B5EF4-FFF2-40B4-BE49-F238E27FC236}">
                <a16:creationId xmlns:a16="http://schemas.microsoft.com/office/drawing/2014/main" id="{71C1654B-A0FA-4EAA-A22F-C4D964BF2DF4}"/>
              </a:ext>
            </a:extLst>
          </p:cNvPr>
          <p:cNvSpPr txBox="1"/>
          <p:nvPr/>
        </p:nvSpPr>
        <p:spPr>
          <a:xfrm>
            <a:off x="10318582" y="1540833"/>
            <a:ext cx="316576" cy="369332"/>
          </a:xfrm>
          <a:prstGeom prst="rect">
            <a:avLst/>
          </a:prstGeom>
          <a:noFill/>
        </p:spPr>
        <p:txBody>
          <a:bodyPr wrap="square" rtlCol="0">
            <a:spAutoFit/>
          </a:bodyPr>
          <a:lstStyle/>
          <a:p>
            <a:pPr algn="ctr"/>
            <a:r>
              <a:rPr lang="en-GB" dirty="0">
                <a:latin typeface="Consolas" panose="020B0609020204030204" pitchFamily="49" charset="0"/>
              </a:rPr>
              <a:t>B</a:t>
            </a:r>
          </a:p>
        </p:txBody>
      </p:sp>
      <p:sp>
        <p:nvSpPr>
          <p:cNvPr id="31" name="TextBox 30">
            <a:extLst>
              <a:ext uri="{FF2B5EF4-FFF2-40B4-BE49-F238E27FC236}">
                <a16:creationId xmlns:a16="http://schemas.microsoft.com/office/drawing/2014/main" id="{764FCB5E-7189-4A76-9A25-DEB4F3A98D63}"/>
              </a:ext>
            </a:extLst>
          </p:cNvPr>
          <p:cNvSpPr txBox="1"/>
          <p:nvPr/>
        </p:nvSpPr>
        <p:spPr>
          <a:xfrm>
            <a:off x="8948678" y="2520732"/>
            <a:ext cx="316576" cy="369332"/>
          </a:xfrm>
          <a:prstGeom prst="rect">
            <a:avLst/>
          </a:prstGeom>
          <a:noFill/>
        </p:spPr>
        <p:txBody>
          <a:bodyPr wrap="square" rtlCol="0">
            <a:spAutoFit/>
          </a:bodyPr>
          <a:lstStyle/>
          <a:p>
            <a:pPr algn="ctr"/>
            <a:r>
              <a:rPr lang="en-GB" dirty="0">
                <a:latin typeface="Consolas" panose="020B0609020204030204" pitchFamily="49" charset="0"/>
              </a:rPr>
              <a:t>C</a:t>
            </a:r>
          </a:p>
        </p:txBody>
      </p:sp>
      <p:sp>
        <p:nvSpPr>
          <p:cNvPr id="32" name="TextBox 31">
            <a:extLst>
              <a:ext uri="{FF2B5EF4-FFF2-40B4-BE49-F238E27FC236}">
                <a16:creationId xmlns:a16="http://schemas.microsoft.com/office/drawing/2014/main" id="{F4FC0572-0DC6-42AA-8F98-4E15FCCB254A}"/>
              </a:ext>
            </a:extLst>
          </p:cNvPr>
          <p:cNvSpPr txBox="1"/>
          <p:nvPr/>
        </p:nvSpPr>
        <p:spPr>
          <a:xfrm>
            <a:off x="10342189" y="2520732"/>
            <a:ext cx="316576" cy="369332"/>
          </a:xfrm>
          <a:prstGeom prst="rect">
            <a:avLst/>
          </a:prstGeom>
          <a:noFill/>
        </p:spPr>
        <p:txBody>
          <a:bodyPr wrap="square" rtlCol="0">
            <a:spAutoFit/>
          </a:bodyPr>
          <a:lstStyle/>
          <a:p>
            <a:pPr algn="ctr"/>
            <a:r>
              <a:rPr lang="en-GB" dirty="0">
                <a:latin typeface="Consolas" panose="020B0609020204030204" pitchFamily="49" charset="0"/>
              </a:rPr>
              <a:t>D</a:t>
            </a:r>
          </a:p>
        </p:txBody>
      </p:sp>
      <p:sp>
        <p:nvSpPr>
          <p:cNvPr id="33" name="TextBox 32">
            <a:extLst>
              <a:ext uri="{FF2B5EF4-FFF2-40B4-BE49-F238E27FC236}">
                <a16:creationId xmlns:a16="http://schemas.microsoft.com/office/drawing/2014/main" id="{011371EF-E985-4474-8F08-F7B062A5A71B}"/>
              </a:ext>
            </a:extLst>
          </p:cNvPr>
          <p:cNvSpPr txBox="1"/>
          <p:nvPr/>
        </p:nvSpPr>
        <p:spPr>
          <a:xfrm>
            <a:off x="10831395" y="1263120"/>
            <a:ext cx="568537" cy="369332"/>
          </a:xfrm>
          <a:prstGeom prst="rect">
            <a:avLst/>
          </a:prstGeom>
          <a:noFill/>
        </p:spPr>
        <p:txBody>
          <a:bodyPr wrap="square" rtlCol="0">
            <a:spAutoFit/>
          </a:bodyPr>
          <a:lstStyle/>
          <a:p>
            <a:pPr algn="ctr"/>
            <a:r>
              <a:rPr lang="en-GB" dirty="0">
                <a:latin typeface="Consolas" panose="020B0609020204030204" pitchFamily="49" charset="0"/>
              </a:rPr>
              <a:t>2</a:t>
            </a:r>
          </a:p>
        </p:txBody>
      </p:sp>
      <p:sp>
        <p:nvSpPr>
          <p:cNvPr id="34" name="TextBox 33">
            <a:extLst>
              <a:ext uri="{FF2B5EF4-FFF2-40B4-BE49-F238E27FC236}">
                <a16:creationId xmlns:a16="http://schemas.microsoft.com/office/drawing/2014/main" id="{83765D0F-57B1-414A-95F4-4B1F9C8B0E48}"/>
              </a:ext>
            </a:extLst>
          </p:cNvPr>
          <p:cNvSpPr txBox="1"/>
          <p:nvPr/>
        </p:nvSpPr>
        <p:spPr>
          <a:xfrm>
            <a:off x="10824421" y="2119206"/>
            <a:ext cx="568537" cy="369332"/>
          </a:xfrm>
          <a:prstGeom prst="rect">
            <a:avLst/>
          </a:prstGeom>
          <a:noFill/>
        </p:spPr>
        <p:txBody>
          <a:bodyPr wrap="square" rtlCol="0">
            <a:spAutoFit/>
          </a:bodyPr>
          <a:lstStyle/>
          <a:p>
            <a:pPr algn="ctr"/>
            <a:r>
              <a:rPr lang="en-GB" dirty="0">
                <a:latin typeface="Consolas" panose="020B0609020204030204" pitchFamily="49" charset="0"/>
              </a:rPr>
              <a:t>2</a:t>
            </a:r>
          </a:p>
        </p:txBody>
      </p:sp>
      <p:sp>
        <p:nvSpPr>
          <p:cNvPr id="35" name="TextBox 34">
            <a:extLst>
              <a:ext uri="{FF2B5EF4-FFF2-40B4-BE49-F238E27FC236}">
                <a16:creationId xmlns:a16="http://schemas.microsoft.com/office/drawing/2014/main" id="{4B24F370-BAD3-47D7-ABB2-A15ED1DD95AD}"/>
              </a:ext>
            </a:extLst>
          </p:cNvPr>
          <p:cNvSpPr txBox="1"/>
          <p:nvPr/>
        </p:nvSpPr>
        <p:spPr>
          <a:xfrm>
            <a:off x="5877164" y="1540833"/>
            <a:ext cx="568537" cy="369332"/>
          </a:xfrm>
          <a:prstGeom prst="rect">
            <a:avLst/>
          </a:prstGeom>
          <a:noFill/>
        </p:spPr>
        <p:txBody>
          <a:bodyPr wrap="square" rtlCol="0">
            <a:spAutoFit/>
          </a:bodyPr>
          <a:lstStyle/>
          <a:p>
            <a:pPr algn="ctr"/>
            <a:r>
              <a:rPr lang="en-GB" dirty="0">
                <a:latin typeface="Consolas" panose="020B0609020204030204" pitchFamily="49" charset="0"/>
              </a:rPr>
              <a:t>A D</a:t>
            </a:r>
          </a:p>
        </p:txBody>
      </p:sp>
      <p:sp>
        <p:nvSpPr>
          <p:cNvPr id="36" name="TextBox 35">
            <a:extLst>
              <a:ext uri="{FF2B5EF4-FFF2-40B4-BE49-F238E27FC236}">
                <a16:creationId xmlns:a16="http://schemas.microsoft.com/office/drawing/2014/main" id="{CC39C8CF-3E89-489C-8E95-45DB7D3449F6}"/>
              </a:ext>
            </a:extLst>
          </p:cNvPr>
          <p:cNvSpPr txBox="1"/>
          <p:nvPr/>
        </p:nvSpPr>
        <p:spPr>
          <a:xfrm>
            <a:off x="5871614" y="3651090"/>
            <a:ext cx="568537" cy="369332"/>
          </a:xfrm>
          <a:prstGeom prst="rect">
            <a:avLst/>
          </a:prstGeom>
          <a:noFill/>
        </p:spPr>
        <p:txBody>
          <a:bodyPr wrap="square" rtlCol="0">
            <a:spAutoFit/>
          </a:bodyPr>
          <a:lstStyle/>
          <a:p>
            <a:pPr algn="ctr"/>
            <a:r>
              <a:rPr lang="en-GB" dirty="0">
                <a:latin typeface="Consolas" panose="020B0609020204030204" pitchFamily="49" charset="0"/>
              </a:rPr>
              <a:t>B D</a:t>
            </a:r>
          </a:p>
        </p:txBody>
      </p:sp>
      <p:sp>
        <p:nvSpPr>
          <p:cNvPr id="37" name="TextBox 36">
            <a:extLst>
              <a:ext uri="{FF2B5EF4-FFF2-40B4-BE49-F238E27FC236}">
                <a16:creationId xmlns:a16="http://schemas.microsoft.com/office/drawing/2014/main" id="{EB1BC537-ACFB-4EBF-AA82-2CBEC64ED213}"/>
              </a:ext>
            </a:extLst>
          </p:cNvPr>
          <p:cNvSpPr txBox="1"/>
          <p:nvPr/>
        </p:nvSpPr>
        <p:spPr>
          <a:xfrm>
            <a:off x="5877163" y="2458820"/>
            <a:ext cx="568537" cy="369332"/>
          </a:xfrm>
          <a:prstGeom prst="rect">
            <a:avLst/>
          </a:prstGeom>
          <a:noFill/>
        </p:spPr>
        <p:txBody>
          <a:bodyPr wrap="square" rtlCol="0">
            <a:spAutoFit/>
          </a:bodyPr>
          <a:lstStyle/>
          <a:p>
            <a:pPr algn="ctr"/>
            <a:r>
              <a:rPr lang="en-GB" dirty="0">
                <a:latin typeface="Consolas" panose="020B0609020204030204" pitchFamily="49" charset="0"/>
              </a:rPr>
              <a:t>C D</a:t>
            </a:r>
          </a:p>
        </p:txBody>
      </p:sp>
      <p:sp>
        <p:nvSpPr>
          <p:cNvPr id="3" name="Rectangle 2">
            <a:extLst>
              <a:ext uri="{FF2B5EF4-FFF2-40B4-BE49-F238E27FC236}">
                <a16:creationId xmlns:a16="http://schemas.microsoft.com/office/drawing/2014/main" id="{068B3562-3A92-4CBE-AB6E-C4B815153937}"/>
              </a:ext>
            </a:extLst>
          </p:cNvPr>
          <p:cNvSpPr/>
          <p:nvPr/>
        </p:nvSpPr>
        <p:spPr bwMode="auto">
          <a:xfrm>
            <a:off x="4765964" y="576264"/>
            <a:ext cx="7348452" cy="351162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sp>
        <p:nvSpPr>
          <p:cNvPr id="45" name="TextBox 44">
            <a:extLst>
              <a:ext uri="{FF2B5EF4-FFF2-40B4-BE49-F238E27FC236}">
                <a16:creationId xmlns:a16="http://schemas.microsoft.com/office/drawing/2014/main" id="{3DE3EC0C-6C78-45EA-9FBA-3E649BAE0CEE}"/>
              </a:ext>
            </a:extLst>
          </p:cNvPr>
          <p:cNvSpPr txBox="1"/>
          <p:nvPr/>
        </p:nvSpPr>
        <p:spPr>
          <a:xfrm>
            <a:off x="9415662" y="3729312"/>
            <a:ext cx="2698754" cy="369332"/>
          </a:xfrm>
          <a:prstGeom prst="rect">
            <a:avLst/>
          </a:prstGeom>
          <a:noFill/>
        </p:spPr>
        <p:txBody>
          <a:bodyPr wrap="square" rtlCol="0">
            <a:spAutoFit/>
          </a:bodyPr>
          <a:lstStyle/>
          <a:p>
            <a:pPr algn="ctr"/>
            <a:r>
              <a:rPr lang="en-GB" dirty="0"/>
              <a:t>extracted grammar rules</a:t>
            </a:r>
          </a:p>
        </p:txBody>
      </p:sp>
      <p:sp>
        <p:nvSpPr>
          <p:cNvPr id="54" name="TextBox 53">
            <a:extLst>
              <a:ext uri="{FF2B5EF4-FFF2-40B4-BE49-F238E27FC236}">
                <a16:creationId xmlns:a16="http://schemas.microsoft.com/office/drawing/2014/main" id="{D8C6A347-741C-4DA5-9C54-0195CFD5C2B6}"/>
              </a:ext>
            </a:extLst>
          </p:cNvPr>
          <p:cNvSpPr txBox="1"/>
          <p:nvPr/>
        </p:nvSpPr>
        <p:spPr>
          <a:xfrm>
            <a:off x="3633350" y="6359773"/>
            <a:ext cx="1424248" cy="369332"/>
          </a:xfrm>
          <a:prstGeom prst="rect">
            <a:avLst/>
          </a:prstGeom>
          <a:noFill/>
        </p:spPr>
        <p:txBody>
          <a:bodyPr wrap="square" rtlCol="0">
            <a:spAutoFit/>
          </a:bodyPr>
          <a:lstStyle/>
          <a:p>
            <a:pPr algn="ctr"/>
            <a:r>
              <a:rPr lang="en-GB" dirty="0"/>
              <a:t>variant</a:t>
            </a:r>
          </a:p>
        </p:txBody>
      </p:sp>
      <p:sp>
        <p:nvSpPr>
          <p:cNvPr id="55" name="TextBox 54">
            <a:extLst>
              <a:ext uri="{FF2B5EF4-FFF2-40B4-BE49-F238E27FC236}">
                <a16:creationId xmlns:a16="http://schemas.microsoft.com/office/drawing/2014/main" id="{8E5F6469-DEE5-452A-B7AF-24A28882D1ED}"/>
              </a:ext>
            </a:extLst>
          </p:cNvPr>
          <p:cNvSpPr txBox="1"/>
          <p:nvPr/>
        </p:nvSpPr>
        <p:spPr>
          <a:xfrm>
            <a:off x="7134404" y="6359773"/>
            <a:ext cx="1713440" cy="369332"/>
          </a:xfrm>
          <a:prstGeom prst="rect">
            <a:avLst/>
          </a:prstGeom>
          <a:noFill/>
        </p:spPr>
        <p:txBody>
          <a:bodyPr wrap="square" rtlCol="0">
            <a:spAutoFit/>
          </a:bodyPr>
          <a:lstStyle/>
          <a:p>
            <a:pPr algn="ctr"/>
            <a:r>
              <a:rPr lang="en-GB" dirty="0"/>
              <a:t>invalid variant</a:t>
            </a:r>
          </a:p>
        </p:txBody>
      </p:sp>
      <p:pic>
        <p:nvPicPr>
          <p:cNvPr id="41" name="Picture 40">
            <a:extLst>
              <a:ext uri="{FF2B5EF4-FFF2-40B4-BE49-F238E27FC236}">
                <a16:creationId xmlns:a16="http://schemas.microsoft.com/office/drawing/2014/main" id="{0BB2F383-EB9B-42B1-9615-1CDAAC9D0223}"/>
              </a:ext>
            </a:extLst>
          </p:cNvPr>
          <p:cNvPicPr>
            <a:picLocks noChangeAspect="1"/>
          </p:cNvPicPr>
          <p:nvPr/>
        </p:nvPicPr>
        <p:blipFill rotWithShape="1">
          <a:blip r:embed="rId6">
            <a:extLst>
              <a:ext uri="{28A0092B-C50C-407E-A947-70E740481C1C}">
                <a14:useLocalDpi xmlns:a14="http://schemas.microsoft.com/office/drawing/2010/main" val="0"/>
              </a:ext>
            </a:extLst>
          </a:blip>
          <a:srcRect l="28424" t="28525" r="29697" b="39636"/>
          <a:stretch/>
        </p:blipFill>
        <p:spPr>
          <a:xfrm>
            <a:off x="-12106" y="721052"/>
            <a:ext cx="3829395" cy="2183477"/>
          </a:xfrm>
          <a:prstGeom prst="rect">
            <a:avLst/>
          </a:prstGeom>
        </p:spPr>
      </p:pic>
      <p:sp>
        <p:nvSpPr>
          <p:cNvPr id="56" name="Oval 55">
            <a:extLst>
              <a:ext uri="{FF2B5EF4-FFF2-40B4-BE49-F238E27FC236}">
                <a16:creationId xmlns:a16="http://schemas.microsoft.com/office/drawing/2014/main" id="{09E95CF9-6471-4BAB-9FB9-D80D650DDB3A}"/>
              </a:ext>
            </a:extLst>
          </p:cNvPr>
          <p:cNvSpPr/>
          <p:nvPr/>
        </p:nvSpPr>
        <p:spPr bwMode="auto">
          <a:xfrm>
            <a:off x="7520247" y="5181600"/>
            <a:ext cx="838915" cy="812147"/>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sp>
        <p:nvSpPr>
          <p:cNvPr id="57" name="TextBox 56">
            <a:extLst>
              <a:ext uri="{FF2B5EF4-FFF2-40B4-BE49-F238E27FC236}">
                <a16:creationId xmlns:a16="http://schemas.microsoft.com/office/drawing/2014/main" id="{3A57DBA7-DF76-418F-BF5F-4092B3E4918E}"/>
              </a:ext>
            </a:extLst>
          </p:cNvPr>
          <p:cNvSpPr txBox="1"/>
          <p:nvPr/>
        </p:nvSpPr>
        <p:spPr>
          <a:xfrm>
            <a:off x="1503580" y="2740308"/>
            <a:ext cx="1424248" cy="369332"/>
          </a:xfrm>
          <a:prstGeom prst="rect">
            <a:avLst/>
          </a:prstGeom>
          <a:noFill/>
        </p:spPr>
        <p:txBody>
          <a:bodyPr wrap="square" rtlCol="0">
            <a:spAutoFit/>
          </a:bodyPr>
          <a:lstStyle/>
          <a:p>
            <a:pPr algn="r"/>
            <a:r>
              <a:rPr lang="en-GB" dirty="0"/>
              <a:t>input shape</a:t>
            </a:r>
          </a:p>
        </p:txBody>
      </p:sp>
      <p:cxnSp>
        <p:nvCxnSpPr>
          <p:cNvPr id="27" name="Straight Arrow Connector 26">
            <a:extLst>
              <a:ext uri="{FF2B5EF4-FFF2-40B4-BE49-F238E27FC236}">
                <a16:creationId xmlns:a16="http://schemas.microsoft.com/office/drawing/2014/main" id="{3C537E24-78C0-4BD0-82C5-41A412E14944}"/>
              </a:ext>
            </a:extLst>
          </p:cNvPr>
          <p:cNvCxnSpPr>
            <a:cxnSpLocks/>
          </p:cNvCxnSpPr>
          <p:nvPr/>
        </p:nvCxnSpPr>
        <p:spPr bwMode="auto">
          <a:xfrm>
            <a:off x="3740547" y="1775436"/>
            <a:ext cx="532194"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979918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630A-04C6-47D3-88A4-FB8D847788DA}"/>
              </a:ext>
            </a:extLst>
          </p:cNvPr>
          <p:cNvSpPr>
            <a:spLocks noGrp="1"/>
          </p:cNvSpPr>
          <p:nvPr>
            <p:ph type="title"/>
          </p:nvPr>
        </p:nvSpPr>
        <p:spPr/>
        <p:txBody>
          <a:bodyPr/>
          <a:lstStyle/>
          <a:p>
            <a:r>
              <a:rPr lang="en-GB" dirty="0"/>
              <a:t>Shape Representation via Strings</a:t>
            </a:r>
          </a:p>
        </p:txBody>
      </p:sp>
      <p:sp>
        <p:nvSpPr>
          <p:cNvPr id="4" name="Slide Number Placeholder 3">
            <a:extLst>
              <a:ext uri="{FF2B5EF4-FFF2-40B4-BE49-F238E27FC236}">
                <a16:creationId xmlns:a16="http://schemas.microsoft.com/office/drawing/2014/main" id="{E1F20ED6-6D5A-4AB6-B850-C3BEB72C1335}"/>
              </a:ext>
            </a:extLst>
          </p:cNvPr>
          <p:cNvSpPr>
            <a:spLocks noGrp="1"/>
          </p:cNvSpPr>
          <p:nvPr>
            <p:ph type="sldNum" sz="quarter" idx="4"/>
          </p:nvPr>
        </p:nvSpPr>
        <p:spPr/>
        <p:txBody>
          <a:bodyPr/>
          <a:lstStyle/>
          <a:p>
            <a:fld id="{F938A95E-97EF-435F-B449-6DF58B6C7C84}" type="slidenum">
              <a:rPr lang="en-US" smtClean="0"/>
              <a:t>7</a:t>
            </a:fld>
            <a:endParaRPr lang="en-US" dirty="0"/>
          </a:p>
        </p:txBody>
      </p:sp>
      <p:pic>
        <p:nvPicPr>
          <p:cNvPr id="5" name="Picture 4">
            <a:extLst>
              <a:ext uri="{FF2B5EF4-FFF2-40B4-BE49-F238E27FC236}">
                <a16:creationId xmlns:a16="http://schemas.microsoft.com/office/drawing/2014/main" id="{2C243A7A-536C-42F0-A2D1-CF9AF88B1D72}"/>
              </a:ext>
            </a:extLst>
          </p:cNvPr>
          <p:cNvPicPr>
            <a:picLocks noChangeAspect="1"/>
          </p:cNvPicPr>
          <p:nvPr/>
        </p:nvPicPr>
        <p:blipFill rotWithShape="1">
          <a:blip r:embed="rId3">
            <a:extLst>
              <a:ext uri="{28A0092B-C50C-407E-A947-70E740481C1C}">
                <a14:useLocalDpi xmlns:a14="http://schemas.microsoft.com/office/drawing/2010/main" val="0"/>
              </a:ext>
            </a:extLst>
          </a:blip>
          <a:srcRect l="32848" t="25616" r="33334" b="39394"/>
          <a:stretch/>
        </p:blipFill>
        <p:spPr>
          <a:xfrm>
            <a:off x="2631286" y="4093268"/>
            <a:ext cx="3092336" cy="2399608"/>
          </a:xfrm>
          <a:prstGeom prst="rect">
            <a:avLst/>
          </a:prstGeom>
        </p:spPr>
      </p:pic>
      <p:pic>
        <p:nvPicPr>
          <p:cNvPr id="6" name="Picture 5">
            <a:extLst>
              <a:ext uri="{FF2B5EF4-FFF2-40B4-BE49-F238E27FC236}">
                <a16:creationId xmlns:a16="http://schemas.microsoft.com/office/drawing/2014/main" id="{53E70A9F-48CB-4B46-A119-1210E8E5C735}"/>
              </a:ext>
            </a:extLst>
          </p:cNvPr>
          <p:cNvPicPr>
            <a:picLocks noChangeAspect="1"/>
          </p:cNvPicPr>
          <p:nvPr/>
        </p:nvPicPr>
        <p:blipFill rotWithShape="1">
          <a:blip r:embed="rId4">
            <a:extLst>
              <a:ext uri="{28A0092B-C50C-407E-A947-70E740481C1C}">
                <a14:useLocalDpi xmlns:a14="http://schemas.microsoft.com/office/drawing/2010/main" val="0"/>
              </a:ext>
            </a:extLst>
          </a:blip>
          <a:srcRect l="34930" t="25616" r="32221" b="39394"/>
          <a:stretch/>
        </p:blipFill>
        <p:spPr>
          <a:xfrm>
            <a:off x="6510599" y="3963470"/>
            <a:ext cx="3003666" cy="2399609"/>
          </a:xfrm>
          <a:prstGeom prst="rect">
            <a:avLst/>
          </a:prstGeom>
        </p:spPr>
      </p:pic>
      <p:pic>
        <p:nvPicPr>
          <p:cNvPr id="7" name="Picture 6">
            <a:extLst>
              <a:ext uri="{FF2B5EF4-FFF2-40B4-BE49-F238E27FC236}">
                <a16:creationId xmlns:a16="http://schemas.microsoft.com/office/drawing/2014/main" id="{D8549E88-7697-4A2F-BF46-0F78D5168773}"/>
              </a:ext>
            </a:extLst>
          </p:cNvPr>
          <p:cNvPicPr>
            <a:picLocks noChangeAspect="1"/>
          </p:cNvPicPr>
          <p:nvPr/>
        </p:nvPicPr>
        <p:blipFill rotWithShape="1">
          <a:blip r:embed="rId5">
            <a:extLst>
              <a:ext uri="{28A0092B-C50C-407E-A947-70E740481C1C}">
                <a14:useLocalDpi xmlns:a14="http://schemas.microsoft.com/office/drawing/2010/main" val="0"/>
              </a:ext>
            </a:extLst>
          </a:blip>
          <a:srcRect l="28424" t="28525" r="29697" b="39636"/>
          <a:stretch/>
        </p:blipFill>
        <p:spPr>
          <a:xfrm>
            <a:off x="-12106" y="721052"/>
            <a:ext cx="3829395" cy="2183477"/>
          </a:xfrm>
          <a:prstGeom prst="rect">
            <a:avLst/>
          </a:prstGeom>
        </p:spPr>
      </p:pic>
      <p:sp>
        <p:nvSpPr>
          <p:cNvPr id="9" name="TextBox 8">
            <a:extLst>
              <a:ext uri="{FF2B5EF4-FFF2-40B4-BE49-F238E27FC236}">
                <a16:creationId xmlns:a16="http://schemas.microsoft.com/office/drawing/2014/main" id="{B3103A8A-87E8-4334-9316-4B5BE0861B64}"/>
              </a:ext>
            </a:extLst>
          </p:cNvPr>
          <p:cNvSpPr txBox="1"/>
          <p:nvPr/>
        </p:nvSpPr>
        <p:spPr>
          <a:xfrm>
            <a:off x="1503580" y="2740308"/>
            <a:ext cx="1424248" cy="369332"/>
          </a:xfrm>
          <a:prstGeom prst="rect">
            <a:avLst/>
          </a:prstGeom>
          <a:noFill/>
        </p:spPr>
        <p:txBody>
          <a:bodyPr wrap="square" rtlCol="0">
            <a:spAutoFit/>
          </a:bodyPr>
          <a:lstStyle/>
          <a:p>
            <a:pPr algn="r"/>
            <a:r>
              <a:rPr lang="en-GB" dirty="0"/>
              <a:t>input shape</a:t>
            </a:r>
          </a:p>
        </p:txBody>
      </p:sp>
      <p:sp>
        <p:nvSpPr>
          <p:cNvPr id="10" name="TextBox 9">
            <a:extLst>
              <a:ext uri="{FF2B5EF4-FFF2-40B4-BE49-F238E27FC236}">
                <a16:creationId xmlns:a16="http://schemas.microsoft.com/office/drawing/2014/main" id="{EDAED0F1-D354-4473-8E79-B6C69D0D7E55}"/>
              </a:ext>
            </a:extLst>
          </p:cNvPr>
          <p:cNvSpPr txBox="1"/>
          <p:nvPr/>
        </p:nvSpPr>
        <p:spPr>
          <a:xfrm>
            <a:off x="5332975" y="2737969"/>
            <a:ext cx="1475507" cy="369332"/>
          </a:xfrm>
          <a:prstGeom prst="rect">
            <a:avLst/>
          </a:prstGeom>
          <a:noFill/>
        </p:spPr>
        <p:txBody>
          <a:bodyPr wrap="square" rtlCol="0">
            <a:spAutoFit/>
          </a:bodyPr>
          <a:lstStyle/>
          <a:p>
            <a:pPr algn="ctr"/>
            <a:r>
              <a:rPr lang="en-GB" dirty="0"/>
              <a:t>shape graph</a:t>
            </a:r>
          </a:p>
        </p:txBody>
      </p:sp>
      <p:sp>
        <p:nvSpPr>
          <p:cNvPr id="26" name="TextBox 25">
            <a:extLst>
              <a:ext uri="{FF2B5EF4-FFF2-40B4-BE49-F238E27FC236}">
                <a16:creationId xmlns:a16="http://schemas.microsoft.com/office/drawing/2014/main" id="{5F2722F4-012C-4CE9-AFBF-F14A0B4E0B01}"/>
              </a:ext>
            </a:extLst>
          </p:cNvPr>
          <p:cNvSpPr txBox="1"/>
          <p:nvPr/>
        </p:nvSpPr>
        <p:spPr>
          <a:xfrm>
            <a:off x="9213629" y="2737969"/>
            <a:ext cx="1475507" cy="369332"/>
          </a:xfrm>
          <a:prstGeom prst="rect">
            <a:avLst/>
          </a:prstGeom>
          <a:noFill/>
        </p:spPr>
        <p:txBody>
          <a:bodyPr wrap="square" rtlCol="0">
            <a:spAutoFit/>
          </a:bodyPr>
          <a:lstStyle/>
          <a:p>
            <a:pPr algn="ctr"/>
            <a:r>
              <a:rPr lang="en-GB" dirty="0"/>
              <a:t>strings</a:t>
            </a:r>
          </a:p>
        </p:txBody>
      </p:sp>
      <p:sp>
        <p:nvSpPr>
          <p:cNvPr id="27" name="Rectangle 26">
            <a:extLst>
              <a:ext uri="{FF2B5EF4-FFF2-40B4-BE49-F238E27FC236}">
                <a16:creationId xmlns:a16="http://schemas.microsoft.com/office/drawing/2014/main" id="{51202F70-7EEB-411B-9586-EF41A1A54D28}"/>
              </a:ext>
            </a:extLst>
          </p:cNvPr>
          <p:cNvSpPr/>
          <p:nvPr/>
        </p:nvSpPr>
        <p:spPr>
          <a:xfrm>
            <a:off x="8431317" y="927276"/>
            <a:ext cx="3092336" cy="1477328"/>
          </a:xfrm>
          <a:prstGeom prst="rect">
            <a:avLst/>
          </a:prstGeom>
        </p:spPr>
        <p:txBody>
          <a:bodyPr wrap="square">
            <a:spAutoFit/>
          </a:bodyPr>
          <a:lstStyle/>
          <a:p>
            <a:r>
              <a:rPr lang="en-GB" dirty="0">
                <a:latin typeface="Consolas" panose="020B0609020204030204" pitchFamily="49" charset="0"/>
              </a:rPr>
              <a:t>CDA0(DC)DCDBDCDCD0 </a:t>
            </a:r>
          </a:p>
          <a:p>
            <a:r>
              <a:rPr lang="en-GB" dirty="0">
                <a:latin typeface="Consolas" panose="020B0609020204030204" pitchFamily="49" charset="0"/>
              </a:rPr>
              <a:t>A0(DC)(DC)DCDBDCDCD0 </a:t>
            </a:r>
          </a:p>
          <a:p>
            <a:r>
              <a:rPr lang="en-GB" dirty="0">
                <a:latin typeface="Consolas" panose="020B0609020204030204" pitchFamily="49" charset="0"/>
              </a:rPr>
              <a:t>A0(DC)(DCDBDCDCD0)DC</a:t>
            </a:r>
          </a:p>
          <a:p>
            <a:r>
              <a:rPr lang="en-GB" dirty="0">
                <a:latin typeface="Consolas" panose="020B0609020204030204" pitchFamily="49" charset="0"/>
              </a:rPr>
              <a:t>B(DCDCDA0CD)DCDCDC0</a:t>
            </a:r>
          </a:p>
          <a:p>
            <a:r>
              <a:rPr lang="en-GB" dirty="0">
                <a:latin typeface="Consolas" panose="020B0609020204030204" pitchFamily="49" charset="0"/>
              </a:rPr>
              <a:t>B(DCDCDC0)DCDCDA0CD</a:t>
            </a:r>
          </a:p>
        </p:txBody>
      </p:sp>
      <p:sp>
        <p:nvSpPr>
          <p:cNvPr id="28" name="TextBox 27">
            <a:extLst>
              <a:ext uri="{FF2B5EF4-FFF2-40B4-BE49-F238E27FC236}">
                <a16:creationId xmlns:a16="http://schemas.microsoft.com/office/drawing/2014/main" id="{8D09F0A9-630D-4049-8495-B65B7F7D525C}"/>
              </a:ext>
            </a:extLst>
          </p:cNvPr>
          <p:cNvSpPr txBox="1"/>
          <p:nvPr/>
        </p:nvSpPr>
        <p:spPr>
          <a:xfrm>
            <a:off x="3633350" y="6359773"/>
            <a:ext cx="1424248" cy="369332"/>
          </a:xfrm>
          <a:prstGeom prst="rect">
            <a:avLst/>
          </a:prstGeom>
          <a:noFill/>
        </p:spPr>
        <p:txBody>
          <a:bodyPr wrap="square" rtlCol="0">
            <a:spAutoFit/>
          </a:bodyPr>
          <a:lstStyle/>
          <a:p>
            <a:pPr algn="ctr"/>
            <a:r>
              <a:rPr lang="en-GB" dirty="0"/>
              <a:t>variant</a:t>
            </a:r>
          </a:p>
        </p:txBody>
      </p:sp>
      <p:sp>
        <p:nvSpPr>
          <p:cNvPr id="29" name="TextBox 28">
            <a:extLst>
              <a:ext uri="{FF2B5EF4-FFF2-40B4-BE49-F238E27FC236}">
                <a16:creationId xmlns:a16="http://schemas.microsoft.com/office/drawing/2014/main" id="{989CB2AD-8C59-4CAF-8C2E-4D67ABC0331E}"/>
              </a:ext>
            </a:extLst>
          </p:cNvPr>
          <p:cNvSpPr txBox="1"/>
          <p:nvPr/>
        </p:nvSpPr>
        <p:spPr>
          <a:xfrm>
            <a:off x="7134404" y="6359773"/>
            <a:ext cx="1713440" cy="369332"/>
          </a:xfrm>
          <a:prstGeom prst="rect">
            <a:avLst/>
          </a:prstGeom>
          <a:noFill/>
        </p:spPr>
        <p:txBody>
          <a:bodyPr wrap="square" rtlCol="0">
            <a:spAutoFit/>
          </a:bodyPr>
          <a:lstStyle/>
          <a:p>
            <a:pPr algn="ctr"/>
            <a:r>
              <a:rPr lang="en-GB" dirty="0"/>
              <a:t>invalid variant</a:t>
            </a:r>
          </a:p>
        </p:txBody>
      </p:sp>
      <p:grpSp>
        <p:nvGrpSpPr>
          <p:cNvPr id="35" name="Group 34">
            <a:extLst>
              <a:ext uri="{FF2B5EF4-FFF2-40B4-BE49-F238E27FC236}">
                <a16:creationId xmlns:a16="http://schemas.microsoft.com/office/drawing/2014/main" id="{9ADEE30C-2725-489F-A6B6-A03D4E14B493}"/>
              </a:ext>
            </a:extLst>
          </p:cNvPr>
          <p:cNvGrpSpPr/>
          <p:nvPr/>
        </p:nvGrpSpPr>
        <p:grpSpPr>
          <a:xfrm>
            <a:off x="4261651" y="610051"/>
            <a:ext cx="3203177" cy="1907276"/>
            <a:chOff x="4261651" y="610051"/>
            <a:chExt cx="3203177" cy="1907276"/>
          </a:xfrm>
        </p:grpSpPr>
        <p:pic>
          <p:nvPicPr>
            <p:cNvPr id="8" name="Picture 7">
              <a:extLst>
                <a:ext uri="{FF2B5EF4-FFF2-40B4-BE49-F238E27FC236}">
                  <a16:creationId xmlns:a16="http://schemas.microsoft.com/office/drawing/2014/main" id="{C4715E64-AD16-4692-9A5D-6C68EA2537F8}"/>
                </a:ext>
              </a:extLst>
            </p:cNvPr>
            <p:cNvPicPr>
              <a:picLocks noChangeAspect="1"/>
            </p:cNvPicPr>
            <p:nvPr/>
          </p:nvPicPr>
          <p:blipFill rotWithShape="1">
            <a:blip r:embed="rId6">
              <a:extLst>
                <a:ext uri="{28A0092B-C50C-407E-A947-70E740481C1C}">
                  <a14:useLocalDpi xmlns:a14="http://schemas.microsoft.com/office/drawing/2010/main" val="0"/>
                </a:ext>
              </a:extLst>
            </a:blip>
            <a:srcRect l="31987" t="30060" r="33196" b="44970"/>
            <a:stretch/>
          </p:blipFill>
          <p:spPr>
            <a:xfrm>
              <a:off x="4272741" y="804905"/>
              <a:ext cx="3192087" cy="1712422"/>
            </a:xfrm>
            <a:prstGeom prst="rect">
              <a:avLst/>
            </a:prstGeom>
          </p:spPr>
        </p:pic>
        <p:sp>
          <p:nvSpPr>
            <p:cNvPr id="11" name="TextBox 10">
              <a:extLst>
                <a:ext uri="{FF2B5EF4-FFF2-40B4-BE49-F238E27FC236}">
                  <a16:creationId xmlns:a16="http://schemas.microsoft.com/office/drawing/2014/main" id="{4790A209-B259-4A2D-ACB4-50D330BD8D0D}"/>
                </a:ext>
              </a:extLst>
            </p:cNvPr>
            <p:cNvSpPr txBox="1"/>
            <p:nvPr/>
          </p:nvSpPr>
          <p:spPr>
            <a:xfrm>
              <a:off x="5220393" y="908144"/>
              <a:ext cx="316576" cy="369332"/>
            </a:xfrm>
            <a:prstGeom prst="rect">
              <a:avLst/>
            </a:prstGeom>
            <a:noFill/>
          </p:spPr>
          <p:txBody>
            <a:bodyPr wrap="square" rtlCol="0">
              <a:spAutoFit/>
            </a:bodyPr>
            <a:lstStyle/>
            <a:p>
              <a:pPr algn="ctr"/>
              <a:r>
                <a:rPr lang="en-GB" dirty="0">
                  <a:latin typeface="Consolas" panose="020B0609020204030204" pitchFamily="49" charset="0"/>
                </a:rPr>
                <a:t>A</a:t>
              </a:r>
            </a:p>
          </p:txBody>
        </p:sp>
        <p:sp>
          <p:nvSpPr>
            <p:cNvPr id="12" name="TextBox 11">
              <a:extLst>
                <a:ext uri="{FF2B5EF4-FFF2-40B4-BE49-F238E27FC236}">
                  <a16:creationId xmlns:a16="http://schemas.microsoft.com/office/drawing/2014/main" id="{D3229DC6-C0FA-41D2-AA32-17E92729FE6C}"/>
                </a:ext>
              </a:extLst>
            </p:cNvPr>
            <p:cNvSpPr txBox="1"/>
            <p:nvPr/>
          </p:nvSpPr>
          <p:spPr>
            <a:xfrm>
              <a:off x="7094934" y="610051"/>
              <a:ext cx="316576" cy="369332"/>
            </a:xfrm>
            <a:prstGeom prst="rect">
              <a:avLst/>
            </a:prstGeom>
            <a:noFill/>
          </p:spPr>
          <p:txBody>
            <a:bodyPr wrap="square" rtlCol="0">
              <a:spAutoFit/>
            </a:bodyPr>
            <a:lstStyle/>
            <a:p>
              <a:pPr algn="ctr"/>
              <a:r>
                <a:rPr lang="en-GB" dirty="0">
                  <a:latin typeface="Consolas" panose="020B0609020204030204" pitchFamily="49" charset="0"/>
                </a:rPr>
                <a:t>B</a:t>
              </a:r>
            </a:p>
          </p:txBody>
        </p:sp>
        <p:sp>
          <p:nvSpPr>
            <p:cNvPr id="13" name="TextBox 12">
              <a:extLst>
                <a:ext uri="{FF2B5EF4-FFF2-40B4-BE49-F238E27FC236}">
                  <a16:creationId xmlns:a16="http://schemas.microsoft.com/office/drawing/2014/main" id="{9F0CED9C-A78D-4B4A-A0D7-2AEA5D52C314}"/>
                </a:ext>
              </a:extLst>
            </p:cNvPr>
            <p:cNvSpPr txBox="1"/>
            <p:nvPr/>
          </p:nvSpPr>
          <p:spPr>
            <a:xfrm>
              <a:off x="4261651" y="1092810"/>
              <a:ext cx="316576" cy="369332"/>
            </a:xfrm>
            <a:prstGeom prst="rect">
              <a:avLst/>
            </a:prstGeom>
            <a:noFill/>
          </p:spPr>
          <p:txBody>
            <a:bodyPr wrap="square" rtlCol="0">
              <a:spAutoFit/>
            </a:bodyPr>
            <a:lstStyle/>
            <a:p>
              <a:pPr algn="ctr"/>
              <a:r>
                <a:rPr lang="en-GB" dirty="0">
                  <a:latin typeface="Consolas" panose="020B0609020204030204" pitchFamily="49" charset="0"/>
                </a:rPr>
                <a:t>C</a:t>
              </a:r>
            </a:p>
          </p:txBody>
        </p:sp>
        <p:sp>
          <p:nvSpPr>
            <p:cNvPr id="14" name="TextBox 13">
              <a:extLst>
                <a:ext uri="{FF2B5EF4-FFF2-40B4-BE49-F238E27FC236}">
                  <a16:creationId xmlns:a16="http://schemas.microsoft.com/office/drawing/2014/main" id="{4CCCDA3D-2D06-451A-8982-A66EFC03141F}"/>
                </a:ext>
              </a:extLst>
            </p:cNvPr>
            <p:cNvSpPr txBox="1"/>
            <p:nvPr/>
          </p:nvSpPr>
          <p:spPr>
            <a:xfrm>
              <a:off x="4741022" y="1155476"/>
              <a:ext cx="316576" cy="369332"/>
            </a:xfrm>
            <a:prstGeom prst="rect">
              <a:avLst/>
            </a:prstGeom>
            <a:noFill/>
          </p:spPr>
          <p:txBody>
            <a:bodyPr wrap="square" rtlCol="0">
              <a:spAutoFit/>
            </a:bodyPr>
            <a:lstStyle/>
            <a:p>
              <a:pPr algn="ctr"/>
              <a:r>
                <a:rPr lang="en-GB" dirty="0">
                  <a:latin typeface="Consolas" panose="020B0609020204030204" pitchFamily="49" charset="0"/>
                </a:rPr>
                <a:t>D</a:t>
              </a:r>
            </a:p>
          </p:txBody>
        </p:sp>
        <p:sp>
          <p:nvSpPr>
            <p:cNvPr id="15" name="TextBox 14">
              <a:extLst>
                <a:ext uri="{FF2B5EF4-FFF2-40B4-BE49-F238E27FC236}">
                  <a16:creationId xmlns:a16="http://schemas.microsoft.com/office/drawing/2014/main" id="{6C4B170E-55E9-4AAD-A860-7739C3329ADE}"/>
                </a:ext>
              </a:extLst>
            </p:cNvPr>
            <p:cNvSpPr txBox="1"/>
            <p:nvPr/>
          </p:nvSpPr>
          <p:spPr>
            <a:xfrm>
              <a:off x="4677295" y="1775436"/>
              <a:ext cx="316576" cy="369332"/>
            </a:xfrm>
            <a:prstGeom prst="rect">
              <a:avLst/>
            </a:prstGeom>
            <a:noFill/>
          </p:spPr>
          <p:txBody>
            <a:bodyPr wrap="square" rtlCol="0">
              <a:spAutoFit/>
            </a:bodyPr>
            <a:lstStyle/>
            <a:p>
              <a:pPr algn="ctr"/>
              <a:r>
                <a:rPr lang="en-GB" dirty="0">
                  <a:latin typeface="Consolas" panose="020B0609020204030204" pitchFamily="49" charset="0"/>
                </a:rPr>
                <a:t>C</a:t>
              </a:r>
            </a:p>
          </p:txBody>
        </p:sp>
        <p:sp>
          <p:nvSpPr>
            <p:cNvPr id="16" name="TextBox 15">
              <a:extLst>
                <a:ext uri="{FF2B5EF4-FFF2-40B4-BE49-F238E27FC236}">
                  <a16:creationId xmlns:a16="http://schemas.microsoft.com/office/drawing/2014/main" id="{E55F4002-DC87-4FF7-AF35-416C453A518B}"/>
                </a:ext>
              </a:extLst>
            </p:cNvPr>
            <p:cNvSpPr txBox="1"/>
            <p:nvPr/>
          </p:nvSpPr>
          <p:spPr>
            <a:xfrm>
              <a:off x="4910400" y="1534996"/>
              <a:ext cx="316576" cy="369332"/>
            </a:xfrm>
            <a:prstGeom prst="rect">
              <a:avLst/>
            </a:prstGeom>
            <a:noFill/>
          </p:spPr>
          <p:txBody>
            <a:bodyPr wrap="square" rtlCol="0">
              <a:spAutoFit/>
            </a:bodyPr>
            <a:lstStyle/>
            <a:p>
              <a:pPr algn="ctr"/>
              <a:r>
                <a:rPr lang="en-GB" dirty="0">
                  <a:latin typeface="Consolas" panose="020B0609020204030204" pitchFamily="49" charset="0"/>
                </a:rPr>
                <a:t>D</a:t>
              </a:r>
            </a:p>
          </p:txBody>
        </p:sp>
        <p:sp>
          <p:nvSpPr>
            <p:cNvPr id="17" name="TextBox 16">
              <a:extLst>
                <a:ext uri="{FF2B5EF4-FFF2-40B4-BE49-F238E27FC236}">
                  <a16:creationId xmlns:a16="http://schemas.microsoft.com/office/drawing/2014/main" id="{9E228F6C-90AF-415F-B792-2FA6FDC13A13}"/>
                </a:ext>
              </a:extLst>
            </p:cNvPr>
            <p:cNvSpPr txBox="1"/>
            <p:nvPr/>
          </p:nvSpPr>
          <p:spPr>
            <a:xfrm>
              <a:off x="5803339" y="2144768"/>
              <a:ext cx="316576" cy="369332"/>
            </a:xfrm>
            <a:prstGeom prst="rect">
              <a:avLst/>
            </a:prstGeom>
            <a:noFill/>
          </p:spPr>
          <p:txBody>
            <a:bodyPr wrap="square" rtlCol="0">
              <a:spAutoFit/>
            </a:bodyPr>
            <a:lstStyle/>
            <a:p>
              <a:pPr algn="ctr"/>
              <a:r>
                <a:rPr lang="en-GB" dirty="0">
                  <a:latin typeface="Consolas" panose="020B0609020204030204" pitchFamily="49" charset="0"/>
                </a:rPr>
                <a:t>C</a:t>
              </a:r>
            </a:p>
          </p:txBody>
        </p:sp>
        <p:sp>
          <p:nvSpPr>
            <p:cNvPr id="18" name="TextBox 17">
              <a:extLst>
                <a:ext uri="{FF2B5EF4-FFF2-40B4-BE49-F238E27FC236}">
                  <a16:creationId xmlns:a16="http://schemas.microsoft.com/office/drawing/2014/main" id="{68BFB618-13A9-46C7-BD15-2D09D1BCE6A4}"/>
                </a:ext>
              </a:extLst>
            </p:cNvPr>
            <p:cNvSpPr txBox="1"/>
            <p:nvPr/>
          </p:nvSpPr>
          <p:spPr>
            <a:xfrm>
              <a:off x="6102925" y="908144"/>
              <a:ext cx="316576" cy="369332"/>
            </a:xfrm>
            <a:prstGeom prst="rect">
              <a:avLst/>
            </a:prstGeom>
            <a:noFill/>
          </p:spPr>
          <p:txBody>
            <a:bodyPr wrap="square" rtlCol="0">
              <a:spAutoFit/>
            </a:bodyPr>
            <a:lstStyle/>
            <a:p>
              <a:pPr algn="ctr"/>
              <a:r>
                <a:rPr lang="en-GB" dirty="0">
                  <a:latin typeface="Consolas" panose="020B0609020204030204" pitchFamily="49" charset="0"/>
                </a:rPr>
                <a:t>C</a:t>
              </a:r>
            </a:p>
          </p:txBody>
        </p:sp>
        <p:sp>
          <p:nvSpPr>
            <p:cNvPr id="19" name="TextBox 18">
              <a:extLst>
                <a:ext uri="{FF2B5EF4-FFF2-40B4-BE49-F238E27FC236}">
                  <a16:creationId xmlns:a16="http://schemas.microsoft.com/office/drawing/2014/main" id="{C9B9605D-C95F-4484-8DB8-CED5554DA04E}"/>
                </a:ext>
              </a:extLst>
            </p:cNvPr>
            <p:cNvSpPr txBox="1"/>
            <p:nvPr/>
          </p:nvSpPr>
          <p:spPr>
            <a:xfrm>
              <a:off x="6784955" y="2044217"/>
              <a:ext cx="316576" cy="369332"/>
            </a:xfrm>
            <a:prstGeom prst="rect">
              <a:avLst/>
            </a:prstGeom>
            <a:noFill/>
          </p:spPr>
          <p:txBody>
            <a:bodyPr wrap="square" rtlCol="0">
              <a:spAutoFit/>
            </a:bodyPr>
            <a:lstStyle/>
            <a:p>
              <a:pPr algn="ctr"/>
              <a:r>
                <a:rPr lang="en-GB" dirty="0">
                  <a:latin typeface="Consolas" panose="020B0609020204030204" pitchFamily="49" charset="0"/>
                </a:rPr>
                <a:t>C</a:t>
              </a:r>
            </a:p>
          </p:txBody>
        </p:sp>
        <p:sp>
          <p:nvSpPr>
            <p:cNvPr id="20" name="TextBox 19">
              <a:extLst>
                <a:ext uri="{FF2B5EF4-FFF2-40B4-BE49-F238E27FC236}">
                  <a16:creationId xmlns:a16="http://schemas.microsoft.com/office/drawing/2014/main" id="{B0036FF0-3F32-4C44-A0FC-72784BB55B7D}"/>
                </a:ext>
              </a:extLst>
            </p:cNvPr>
            <p:cNvSpPr txBox="1"/>
            <p:nvPr/>
          </p:nvSpPr>
          <p:spPr>
            <a:xfrm>
              <a:off x="5407046" y="1791083"/>
              <a:ext cx="316576" cy="369332"/>
            </a:xfrm>
            <a:prstGeom prst="rect">
              <a:avLst/>
            </a:prstGeom>
            <a:noFill/>
          </p:spPr>
          <p:txBody>
            <a:bodyPr wrap="square" rtlCol="0">
              <a:spAutoFit/>
            </a:bodyPr>
            <a:lstStyle/>
            <a:p>
              <a:pPr algn="ctr"/>
              <a:r>
                <a:rPr lang="en-GB" dirty="0">
                  <a:latin typeface="Consolas" panose="020B0609020204030204" pitchFamily="49" charset="0"/>
                </a:rPr>
                <a:t>D</a:t>
              </a:r>
            </a:p>
          </p:txBody>
        </p:sp>
        <p:sp>
          <p:nvSpPr>
            <p:cNvPr id="22" name="TextBox 21">
              <a:extLst>
                <a:ext uri="{FF2B5EF4-FFF2-40B4-BE49-F238E27FC236}">
                  <a16:creationId xmlns:a16="http://schemas.microsoft.com/office/drawing/2014/main" id="{0B080B16-2DF3-4C01-BCA0-0C3B3C33CD7D}"/>
                </a:ext>
              </a:extLst>
            </p:cNvPr>
            <p:cNvSpPr txBox="1"/>
            <p:nvPr/>
          </p:nvSpPr>
          <p:spPr>
            <a:xfrm>
              <a:off x="5735761" y="992797"/>
              <a:ext cx="316576" cy="369332"/>
            </a:xfrm>
            <a:prstGeom prst="rect">
              <a:avLst/>
            </a:prstGeom>
            <a:noFill/>
          </p:spPr>
          <p:txBody>
            <a:bodyPr wrap="square" rtlCol="0">
              <a:spAutoFit/>
            </a:bodyPr>
            <a:lstStyle/>
            <a:p>
              <a:pPr algn="ctr"/>
              <a:r>
                <a:rPr lang="en-GB" dirty="0">
                  <a:latin typeface="Consolas" panose="020B0609020204030204" pitchFamily="49" charset="0"/>
                </a:rPr>
                <a:t>D</a:t>
              </a:r>
            </a:p>
          </p:txBody>
        </p:sp>
        <p:sp>
          <p:nvSpPr>
            <p:cNvPr id="23" name="TextBox 22">
              <a:extLst>
                <a:ext uri="{FF2B5EF4-FFF2-40B4-BE49-F238E27FC236}">
                  <a16:creationId xmlns:a16="http://schemas.microsoft.com/office/drawing/2014/main" id="{9F479244-1C28-4E20-89BE-C8B741141F93}"/>
                </a:ext>
              </a:extLst>
            </p:cNvPr>
            <p:cNvSpPr txBox="1"/>
            <p:nvPr/>
          </p:nvSpPr>
          <p:spPr>
            <a:xfrm>
              <a:off x="6277649" y="2083807"/>
              <a:ext cx="316576" cy="369332"/>
            </a:xfrm>
            <a:prstGeom prst="rect">
              <a:avLst/>
            </a:prstGeom>
            <a:noFill/>
          </p:spPr>
          <p:txBody>
            <a:bodyPr wrap="square" rtlCol="0">
              <a:spAutoFit/>
            </a:bodyPr>
            <a:lstStyle/>
            <a:p>
              <a:pPr algn="ctr"/>
              <a:r>
                <a:rPr lang="en-GB" dirty="0">
                  <a:latin typeface="Consolas" panose="020B0609020204030204" pitchFamily="49" charset="0"/>
                </a:rPr>
                <a:t>D</a:t>
              </a:r>
            </a:p>
          </p:txBody>
        </p:sp>
        <p:sp>
          <p:nvSpPr>
            <p:cNvPr id="24" name="TextBox 23">
              <a:extLst>
                <a:ext uri="{FF2B5EF4-FFF2-40B4-BE49-F238E27FC236}">
                  <a16:creationId xmlns:a16="http://schemas.microsoft.com/office/drawing/2014/main" id="{681ECB9D-DF71-41FB-88D1-13BFD577FB61}"/>
                </a:ext>
              </a:extLst>
            </p:cNvPr>
            <p:cNvSpPr txBox="1"/>
            <p:nvPr/>
          </p:nvSpPr>
          <p:spPr>
            <a:xfrm>
              <a:off x="7061334" y="1476450"/>
              <a:ext cx="316576" cy="369332"/>
            </a:xfrm>
            <a:prstGeom prst="rect">
              <a:avLst/>
            </a:prstGeom>
            <a:noFill/>
          </p:spPr>
          <p:txBody>
            <a:bodyPr wrap="square" rtlCol="0">
              <a:spAutoFit/>
            </a:bodyPr>
            <a:lstStyle/>
            <a:p>
              <a:pPr algn="ctr"/>
              <a:r>
                <a:rPr lang="en-GB" dirty="0">
                  <a:latin typeface="Consolas" panose="020B0609020204030204" pitchFamily="49" charset="0"/>
                </a:rPr>
                <a:t>D</a:t>
              </a:r>
            </a:p>
          </p:txBody>
        </p:sp>
        <p:sp>
          <p:nvSpPr>
            <p:cNvPr id="25" name="TextBox 24">
              <a:extLst>
                <a:ext uri="{FF2B5EF4-FFF2-40B4-BE49-F238E27FC236}">
                  <a16:creationId xmlns:a16="http://schemas.microsoft.com/office/drawing/2014/main" id="{567F2359-8440-4494-B177-11C9FA6A0051}"/>
                </a:ext>
              </a:extLst>
            </p:cNvPr>
            <p:cNvSpPr txBox="1"/>
            <p:nvPr/>
          </p:nvSpPr>
          <p:spPr>
            <a:xfrm>
              <a:off x="6484621" y="910824"/>
              <a:ext cx="316576" cy="369332"/>
            </a:xfrm>
            <a:prstGeom prst="rect">
              <a:avLst/>
            </a:prstGeom>
            <a:noFill/>
          </p:spPr>
          <p:txBody>
            <a:bodyPr wrap="square" rtlCol="0">
              <a:spAutoFit/>
            </a:bodyPr>
            <a:lstStyle/>
            <a:p>
              <a:pPr algn="ctr"/>
              <a:r>
                <a:rPr lang="en-GB" dirty="0">
                  <a:latin typeface="Consolas" panose="020B0609020204030204" pitchFamily="49" charset="0"/>
                </a:rPr>
                <a:t>D</a:t>
              </a:r>
            </a:p>
          </p:txBody>
        </p:sp>
        <p:sp>
          <p:nvSpPr>
            <p:cNvPr id="30" name="TextBox 29">
              <a:extLst>
                <a:ext uri="{FF2B5EF4-FFF2-40B4-BE49-F238E27FC236}">
                  <a16:creationId xmlns:a16="http://schemas.microsoft.com/office/drawing/2014/main" id="{6F2AC719-7DE6-453B-A10F-77860A4F0837}"/>
                </a:ext>
              </a:extLst>
            </p:cNvPr>
            <p:cNvSpPr txBox="1"/>
            <p:nvPr/>
          </p:nvSpPr>
          <p:spPr>
            <a:xfrm>
              <a:off x="5327329" y="1443459"/>
              <a:ext cx="316576" cy="369332"/>
            </a:xfrm>
            <a:prstGeom prst="rect">
              <a:avLst/>
            </a:prstGeom>
            <a:noFill/>
          </p:spPr>
          <p:txBody>
            <a:bodyPr wrap="square" rtlCol="0">
              <a:spAutoFit/>
            </a:bodyPr>
            <a:lstStyle/>
            <a:p>
              <a:pPr algn="ctr"/>
              <a:r>
                <a:rPr lang="en-GB" dirty="0">
                  <a:latin typeface="Consolas" panose="020B0609020204030204" pitchFamily="49" charset="0"/>
                </a:rPr>
                <a:t>0</a:t>
              </a:r>
            </a:p>
          </p:txBody>
        </p:sp>
      </p:grpSp>
      <p:sp>
        <p:nvSpPr>
          <p:cNvPr id="31" name="Oval 30">
            <a:extLst>
              <a:ext uri="{FF2B5EF4-FFF2-40B4-BE49-F238E27FC236}">
                <a16:creationId xmlns:a16="http://schemas.microsoft.com/office/drawing/2014/main" id="{845531B6-2609-4377-BB78-524480A71270}"/>
              </a:ext>
            </a:extLst>
          </p:cNvPr>
          <p:cNvSpPr/>
          <p:nvPr/>
        </p:nvSpPr>
        <p:spPr bwMode="auto">
          <a:xfrm>
            <a:off x="7520247" y="5181600"/>
            <a:ext cx="838915" cy="812147"/>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1" u="none" strike="noStrike" cap="none" normalizeH="0" baseline="0">
              <a:ln>
                <a:noFill/>
              </a:ln>
              <a:solidFill>
                <a:schemeClr val="tx1"/>
              </a:solidFill>
              <a:effectLst/>
              <a:latin typeface="Arial" charset="0"/>
            </a:endParaRPr>
          </a:p>
        </p:txBody>
      </p:sp>
      <p:cxnSp>
        <p:nvCxnSpPr>
          <p:cNvPr id="37" name="Straight Arrow Connector 36">
            <a:extLst>
              <a:ext uri="{FF2B5EF4-FFF2-40B4-BE49-F238E27FC236}">
                <a16:creationId xmlns:a16="http://schemas.microsoft.com/office/drawing/2014/main" id="{A873E249-87CF-457E-B1E6-6A7610197D19}"/>
              </a:ext>
            </a:extLst>
          </p:cNvPr>
          <p:cNvCxnSpPr>
            <a:cxnSpLocks/>
          </p:cNvCxnSpPr>
          <p:nvPr/>
        </p:nvCxnSpPr>
        <p:spPr bwMode="auto">
          <a:xfrm>
            <a:off x="3740547" y="1775436"/>
            <a:ext cx="532194"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39" name="Straight Arrow Connector 38">
            <a:extLst>
              <a:ext uri="{FF2B5EF4-FFF2-40B4-BE49-F238E27FC236}">
                <a16:creationId xmlns:a16="http://schemas.microsoft.com/office/drawing/2014/main" id="{B5418E16-B643-45FE-9C91-C837D150AFD0}"/>
              </a:ext>
            </a:extLst>
          </p:cNvPr>
          <p:cNvCxnSpPr>
            <a:cxnSpLocks/>
          </p:cNvCxnSpPr>
          <p:nvPr/>
        </p:nvCxnSpPr>
        <p:spPr bwMode="auto">
          <a:xfrm>
            <a:off x="7826968" y="1127133"/>
            <a:ext cx="532194"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4DE5D15A-D60A-44A2-9D3B-46C55156EF6E}"/>
              </a:ext>
            </a:extLst>
          </p:cNvPr>
          <p:cNvCxnSpPr>
            <a:cxnSpLocks/>
          </p:cNvCxnSpPr>
          <p:nvPr/>
        </p:nvCxnSpPr>
        <p:spPr bwMode="auto">
          <a:xfrm>
            <a:off x="7826968" y="1394663"/>
            <a:ext cx="532194"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62DC1BE8-F9F3-497A-8C07-3ADFAA04D212}"/>
              </a:ext>
            </a:extLst>
          </p:cNvPr>
          <p:cNvCxnSpPr>
            <a:cxnSpLocks/>
          </p:cNvCxnSpPr>
          <p:nvPr/>
        </p:nvCxnSpPr>
        <p:spPr bwMode="auto">
          <a:xfrm>
            <a:off x="7826968" y="1656286"/>
            <a:ext cx="532194"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FDBA13E8-066E-486A-BE06-64774C2ED3B5}"/>
              </a:ext>
            </a:extLst>
          </p:cNvPr>
          <p:cNvCxnSpPr>
            <a:cxnSpLocks/>
          </p:cNvCxnSpPr>
          <p:nvPr/>
        </p:nvCxnSpPr>
        <p:spPr bwMode="auto">
          <a:xfrm>
            <a:off x="7826968" y="1927836"/>
            <a:ext cx="532194"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43" name="Straight Arrow Connector 42">
            <a:extLst>
              <a:ext uri="{FF2B5EF4-FFF2-40B4-BE49-F238E27FC236}">
                <a16:creationId xmlns:a16="http://schemas.microsoft.com/office/drawing/2014/main" id="{01E2D15E-3899-4B8C-AACB-581CEAB7C3CF}"/>
              </a:ext>
            </a:extLst>
          </p:cNvPr>
          <p:cNvCxnSpPr>
            <a:cxnSpLocks/>
          </p:cNvCxnSpPr>
          <p:nvPr/>
        </p:nvCxnSpPr>
        <p:spPr bwMode="auto">
          <a:xfrm>
            <a:off x="7826968" y="2224323"/>
            <a:ext cx="532194" cy="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44" name="Straight Arrow Connector 43">
            <a:extLst>
              <a:ext uri="{FF2B5EF4-FFF2-40B4-BE49-F238E27FC236}">
                <a16:creationId xmlns:a16="http://schemas.microsoft.com/office/drawing/2014/main" id="{8CB2B063-A914-488E-A232-5EBC8A2F29B5}"/>
              </a:ext>
            </a:extLst>
          </p:cNvPr>
          <p:cNvCxnSpPr>
            <a:cxnSpLocks/>
          </p:cNvCxnSpPr>
          <p:nvPr/>
        </p:nvCxnSpPr>
        <p:spPr bwMode="auto">
          <a:xfrm flipH="1">
            <a:off x="8475347" y="3297185"/>
            <a:ext cx="472275" cy="73510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48" name="Straight Arrow Connector 47">
            <a:extLst>
              <a:ext uri="{FF2B5EF4-FFF2-40B4-BE49-F238E27FC236}">
                <a16:creationId xmlns:a16="http://schemas.microsoft.com/office/drawing/2014/main" id="{2AED4EDC-14CB-4552-A506-771AE43FA0AD}"/>
              </a:ext>
            </a:extLst>
          </p:cNvPr>
          <p:cNvCxnSpPr>
            <a:cxnSpLocks/>
          </p:cNvCxnSpPr>
          <p:nvPr/>
        </p:nvCxnSpPr>
        <p:spPr bwMode="auto">
          <a:xfrm flipH="1">
            <a:off x="5961629" y="3296739"/>
            <a:ext cx="2689149" cy="1014214"/>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80" name="Connector: Curved 79">
            <a:extLst>
              <a:ext uri="{FF2B5EF4-FFF2-40B4-BE49-F238E27FC236}">
                <a16:creationId xmlns:a16="http://schemas.microsoft.com/office/drawing/2014/main" id="{C65403BA-3B2B-4D5C-8DEA-79BC62927DE1}"/>
              </a:ext>
            </a:extLst>
          </p:cNvPr>
          <p:cNvCxnSpPr>
            <a:cxnSpLocks/>
          </p:cNvCxnSpPr>
          <p:nvPr/>
        </p:nvCxnSpPr>
        <p:spPr bwMode="auto">
          <a:xfrm rot="5400000">
            <a:off x="6260043" y="1325993"/>
            <a:ext cx="2339" cy="3855025"/>
          </a:xfrm>
          <a:prstGeom prst="curvedConnector3">
            <a:avLst>
              <a:gd name="adj1" fmla="val 9873407"/>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50464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ort">
            <a:hlinkClick r:id="" action="ppaction://media"/>
            <a:extLst>
              <a:ext uri="{FF2B5EF4-FFF2-40B4-BE49-F238E27FC236}">
                <a16:creationId xmlns:a16="http://schemas.microsoft.com/office/drawing/2014/main" id="{8C49FD09-8C0E-42C9-ABBA-92A7A0DC15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6021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1163-3D89-4FEE-ADDE-50723C3A2169}"/>
              </a:ext>
            </a:extLst>
          </p:cNvPr>
          <p:cNvSpPr>
            <a:spLocks noGrp="1"/>
          </p:cNvSpPr>
          <p:nvPr>
            <p:ph type="title"/>
          </p:nvPr>
        </p:nvSpPr>
        <p:spPr/>
        <p:txBody>
          <a:bodyPr/>
          <a:lstStyle/>
          <a:p>
            <a:r>
              <a:rPr lang="en-GB" dirty="0"/>
              <a:t>SMILES Strings</a:t>
            </a:r>
          </a:p>
        </p:txBody>
      </p:sp>
      <p:sp>
        <p:nvSpPr>
          <p:cNvPr id="3" name="Content Placeholder 2">
            <a:extLst>
              <a:ext uri="{FF2B5EF4-FFF2-40B4-BE49-F238E27FC236}">
                <a16:creationId xmlns:a16="http://schemas.microsoft.com/office/drawing/2014/main" id="{C5552EF8-6ABE-4A49-AF26-92A263EFAA5C}"/>
              </a:ext>
            </a:extLst>
          </p:cNvPr>
          <p:cNvSpPr>
            <a:spLocks noGrp="1"/>
          </p:cNvSpPr>
          <p:nvPr>
            <p:ph idx="1"/>
          </p:nvPr>
        </p:nvSpPr>
        <p:spPr/>
        <p:txBody>
          <a:bodyPr/>
          <a:lstStyle/>
          <a:p>
            <a:r>
              <a:rPr lang="en-GB" dirty="0"/>
              <a:t>Simplified molecular-input line-entry system</a:t>
            </a:r>
          </a:p>
          <a:p>
            <a:pPr lvl="1"/>
            <a:r>
              <a:rPr lang="en-GB" dirty="0"/>
              <a:t>text representation for molecule formulae</a:t>
            </a:r>
          </a:p>
          <a:p>
            <a:endParaRPr lang="en-GB" dirty="0"/>
          </a:p>
          <a:p>
            <a:r>
              <a:rPr lang="en-GB" dirty="0"/>
              <a:t>Graph-based definition</a:t>
            </a:r>
          </a:p>
          <a:p>
            <a:pPr lvl="1"/>
            <a:r>
              <a:rPr lang="en-GB" dirty="0"/>
              <a:t>depth first search on a spanning tree</a:t>
            </a:r>
          </a:p>
          <a:p>
            <a:pPr lvl="1"/>
            <a:r>
              <a:rPr lang="en-GB" dirty="0"/>
              <a:t>additional symbols to close cycles</a:t>
            </a:r>
          </a:p>
          <a:p>
            <a:pPr lvl="1"/>
            <a:endParaRPr lang="en-GB" dirty="0"/>
          </a:p>
          <a:p>
            <a:r>
              <a:rPr lang="en-GB" dirty="0"/>
              <a:t>Arbitrary graph topology</a:t>
            </a:r>
          </a:p>
          <a:p>
            <a:pPr lvl="1"/>
            <a:r>
              <a:rPr lang="en-GB" dirty="0"/>
              <a:t>special characters for branching and cycles</a:t>
            </a:r>
          </a:p>
        </p:txBody>
      </p:sp>
      <p:sp>
        <p:nvSpPr>
          <p:cNvPr id="4" name="Slide Number Placeholder 3">
            <a:extLst>
              <a:ext uri="{FF2B5EF4-FFF2-40B4-BE49-F238E27FC236}">
                <a16:creationId xmlns:a16="http://schemas.microsoft.com/office/drawing/2014/main" id="{6E85DDE8-1F02-4180-AB9F-662493C751C3}"/>
              </a:ext>
            </a:extLst>
          </p:cNvPr>
          <p:cNvSpPr>
            <a:spLocks noGrp="1"/>
          </p:cNvSpPr>
          <p:nvPr>
            <p:ph type="sldNum" sz="quarter" idx="4"/>
          </p:nvPr>
        </p:nvSpPr>
        <p:spPr/>
        <p:txBody>
          <a:bodyPr/>
          <a:lstStyle/>
          <a:p>
            <a:fld id="{F938A95E-97EF-435F-B449-6DF58B6C7C84}" type="slidenum">
              <a:rPr lang="en-US" smtClean="0"/>
              <a:t>9</a:t>
            </a:fld>
            <a:endParaRPr lang="en-US" dirty="0"/>
          </a:p>
        </p:txBody>
      </p:sp>
      <p:pic>
        <p:nvPicPr>
          <p:cNvPr id="6" name="Picture 5">
            <a:extLst>
              <a:ext uri="{FF2B5EF4-FFF2-40B4-BE49-F238E27FC236}">
                <a16:creationId xmlns:a16="http://schemas.microsoft.com/office/drawing/2014/main" id="{80622027-B4A6-4067-8D1D-5DA6898A2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923" y="576264"/>
            <a:ext cx="4211781" cy="6051487"/>
          </a:xfrm>
          <a:prstGeom prst="rect">
            <a:avLst/>
          </a:prstGeom>
        </p:spPr>
      </p:pic>
      <p:sp>
        <p:nvSpPr>
          <p:cNvPr id="7" name="TextBox 6">
            <a:extLst>
              <a:ext uri="{FF2B5EF4-FFF2-40B4-BE49-F238E27FC236}">
                <a16:creationId xmlns:a16="http://schemas.microsoft.com/office/drawing/2014/main" id="{6C383058-C772-4B73-B92A-2C5D8F04229D}"/>
              </a:ext>
            </a:extLst>
          </p:cNvPr>
          <p:cNvSpPr txBox="1"/>
          <p:nvPr/>
        </p:nvSpPr>
        <p:spPr>
          <a:xfrm>
            <a:off x="10839796" y="6488668"/>
            <a:ext cx="1404852" cy="369332"/>
          </a:xfrm>
          <a:prstGeom prst="rect">
            <a:avLst/>
          </a:prstGeom>
          <a:noFill/>
        </p:spPr>
        <p:txBody>
          <a:bodyPr wrap="square" rtlCol="0">
            <a:spAutoFit/>
          </a:bodyPr>
          <a:lstStyle/>
          <a:p>
            <a:pPr algn="r"/>
            <a:r>
              <a:rPr lang="en-GB" dirty="0"/>
              <a:t>[Wikipedia]</a:t>
            </a:r>
          </a:p>
        </p:txBody>
      </p:sp>
    </p:spTree>
    <p:extLst>
      <p:ext uri="{BB962C8B-B14F-4D97-AF65-F5344CB8AC3E}">
        <p14:creationId xmlns:p14="http://schemas.microsoft.com/office/powerpoint/2010/main" val="1540714777"/>
      </p:ext>
    </p:extLst>
  </p:cSld>
  <p:clrMapOvr>
    <a:masterClrMapping/>
  </p:clrMapOvr>
</p:sld>
</file>

<file path=ppt/theme/theme1.xml><?xml version="1.0" encoding="utf-8"?>
<a:theme xmlns:a="http://schemas.openxmlformats.org/drawingml/2006/main" name="A Parallel Algorithm for Construction of Uniform Grids">
  <a:themeElements>
    <a:clrScheme name="fast_kdtree_constru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othicPalatino">
      <a:majorFont>
        <a:latin typeface="Century Gothic"/>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bg-BG"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bg-BG" sz="1800" b="0" i="1" u="none" strike="noStrike" cap="none" normalizeH="0" baseline="0" smtClean="0">
            <a:ln>
              <a:noFill/>
            </a:ln>
            <a:solidFill>
              <a:schemeClr val="tx1"/>
            </a:solidFill>
            <a:effectLst/>
            <a:latin typeface="Arial" charset="0"/>
          </a:defRPr>
        </a:defPPr>
      </a:lstStyle>
    </a:lnDef>
  </a:objectDefaults>
  <a:extraClrSchemeLst>
    <a:extraClrScheme>
      <a:clrScheme name="fast_kdtree_constru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st_kdtree_construc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st_kdtree_construc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st_kdtree_construc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st_kdtree_construc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st_kdtree_construc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st_kdtree_construc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st_kdtree_construc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st_kdtree_construc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st_kdtree_construc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st_kdtree_construc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st_kdtree_construc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9089</TotalTime>
  <Words>3458</Words>
  <Application>Microsoft Office PowerPoint</Application>
  <PresentationFormat>Widescreen</PresentationFormat>
  <Paragraphs>341</Paragraphs>
  <Slides>32</Slides>
  <Notes>30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Century Gothic</vt:lpstr>
      <vt:lpstr>Consolas</vt:lpstr>
      <vt:lpstr>Constantia</vt:lpstr>
      <vt:lpstr>Palatino Linotype</vt:lpstr>
      <vt:lpstr>Times New Roman</vt:lpstr>
      <vt:lpstr>Wingdings</vt:lpstr>
      <vt:lpstr>A Parallel Algorithm for Construction of Uniform Grids</vt:lpstr>
      <vt:lpstr>String-Based Synthesis of Structured Shapes</vt:lpstr>
      <vt:lpstr>Making 3D Modeling Available to Everyone</vt:lpstr>
      <vt:lpstr>Autoencoding Structured Shapes</vt:lpstr>
      <vt:lpstr>Related Work</vt:lpstr>
      <vt:lpstr>Context-Free vs Tiling Grammars</vt:lpstr>
      <vt:lpstr>Tiling Shape Grammars</vt:lpstr>
      <vt:lpstr>Shape Representation via Strings</vt:lpstr>
      <vt:lpstr>PowerPoint Presentation</vt:lpstr>
      <vt:lpstr>SMILES Strings</vt:lpstr>
      <vt:lpstr>Sequence Learning for Shapes</vt:lpstr>
      <vt:lpstr>Procedural Training Data</vt:lpstr>
      <vt:lpstr>PowerPoint Presentation</vt:lpstr>
      <vt:lpstr>PowerPoint Presentation</vt:lpstr>
      <vt:lpstr>PowerPoint Presentation</vt:lpstr>
      <vt:lpstr>PowerPoint Presentation</vt:lpstr>
      <vt:lpstr>PowerPoint Presentation</vt:lpstr>
      <vt:lpstr>PowerPoint Presentation</vt:lpstr>
      <vt:lpstr>Instantiation of Structure Graphs</vt:lpstr>
      <vt:lpstr>Edge Category Estimation</vt:lpstr>
      <vt:lpstr>Edge Category Estimation (2)</vt:lpstr>
      <vt:lpstr>Edge Category Learning</vt:lpstr>
      <vt:lpstr>Graph Instancing</vt:lpstr>
      <vt:lpstr>Shape Sampling and Interpolation</vt:lpstr>
      <vt:lpstr>Latent Path Sampling</vt:lpstr>
      <vt:lpstr>Search Graph in Latent Space</vt:lpstr>
      <vt:lpstr>Paths with Similarity in Latent Space</vt:lpstr>
      <vt:lpstr>Paths with Similarity in Latent Space</vt:lpstr>
      <vt:lpstr>Paths with Similarity in Latent Space</vt:lpstr>
      <vt:lpstr>Paths with Similarity in Latent Space</vt:lpstr>
      <vt:lpstr>Discussion</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Javor Kalojanov</dc:creator>
  <cp:lastModifiedBy>Javor Kalojanov</cp:lastModifiedBy>
  <cp:revision>58</cp:revision>
  <dcterms:created xsi:type="dcterms:W3CDTF">2019-04-04T10:16:38Z</dcterms:created>
  <dcterms:modified xsi:type="dcterms:W3CDTF">2019-05-07T10:10:30Z</dcterms:modified>
</cp:coreProperties>
</file>